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5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drawing3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charts/chart1.xml" ContentType="application/vnd.openxmlformats-officedocument.drawingml.char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3.xml" ContentType="application/vnd.openxmlformats-officedocument.drawingml.diagramStyle+xml"/>
  <Override PartName="/ppt/diagrams/colors5.xml" ContentType="application/vnd.openxmlformats-officedocument.drawingml.diagramColors+xml"/>
  <Override PartName="/ppt/diagrams/colors3.xml" ContentType="application/vnd.openxmlformats-officedocument.drawingml.diagramColors+xml"/>
  <Override PartName="/ppt/diagrams/drawing5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206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недожег топлива</c:v>
                </c:pt>
                <c:pt idx="1">
                  <c:v>чез обмуровки котлов</c:v>
                </c:pt>
                <c:pt idx="2">
                  <c:v>нужды котельной</c:v>
                </c:pt>
                <c:pt idx="3">
                  <c:v>потери при транспортировке</c:v>
                </c:pt>
                <c:pt idx="4">
                  <c:v>неграмотная схема отопления</c:v>
                </c:pt>
                <c:pt idx="5">
                  <c:v>несоответствие погоде</c:v>
                </c:pt>
                <c:pt idx="6">
                  <c:v>загрюзненность поверхности теплообмена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</c:v>
                </c:pt>
                <c:pt idx="1">
                  <c:v>4</c:v>
                </c:pt>
                <c:pt idx="2">
                  <c:v>3</c:v>
                </c:pt>
                <c:pt idx="3">
                  <c:v>25</c:v>
                </c:pt>
                <c:pt idx="4">
                  <c:v>15</c:v>
                </c:pt>
                <c:pt idx="5">
                  <c:v>20</c:v>
                </c:pt>
                <c:pt idx="6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071646702895452"/>
          <c:y val="2.0902082396294458E-2"/>
          <c:w val="0.40907948520973825"/>
          <c:h val="0.97909791760370579"/>
        </c:manualLayout>
      </c:layout>
      <c:txPr>
        <a:bodyPr/>
        <a:lstStyle/>
        <a:p>
          <a:pPr>
            <a:defRPr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E89B9-633F-49DE-91AC-0FCD69B54150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49FE54-93F4-4ABD-8C3D-DE3441B62BCF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Теплоэнергетическая система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B4FE92-7C32-4BAF-A477-14508F00F126}" type="parTrans" cxnId="{3A2F81DB-696D-4551-BB01-D13AA3802724}">
      <dgm:prSet/>
      <dgm:spPr/>
      <dgm:t>
        <a:bodyPr/>
        <a:lstStyle/>
        <a:p>
          <a:endParaRPr lang="ru-RU"/>
        </a:p>
      </dgm:t>
    </dgm:pt>
    <dgm:pt modelId="{C0333472-8115-41D2-82C5-77DBCCC2ECB8}" type="sibTrans" cxnId="{3A2F81DB-696D-4551-BB01-D13AA3802724}">
      <dgm:prSet/>
      <dgm:spPr/>
      <dgm:t>
        <a:bodyPr/>
        <a:lstStyle/>
        <a:p>
          <a:endParaRPr lang="ru-RU"/>
        </a:p>
      </dgm:t>
    </dgm:pt>
    <dgm:pt modelId="{3D3E3DAD-1185-4936-8BAE-B956D383813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КОТЕЛЬНАЯ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B1BE20-6DE4-4A93-92EF-2D36F0E25B0C}" type="parTrans" cxnId="{508D5255-D3CB-4879-9DC0-53CDF120A021}">
      <dgm:prSet/>
      <dgm:spPr/>
      <dgm:t>
        <a:bodyPr/>
        <a:lstStyle/>
        <a:p>
          <a:endParaRPr lang="ru-RU"/>
        </a:p>
      </dgm:t>
    </dgm:pt>
    <dgm:pt modelId="{6DADE7A1-1D24-425F-9605-087B9CD7D4DF}" type="sibTrans" cxnId="{508D5255-D3CB-4879-9DC0-53CDF120A021}">
      <dgm:prSet/>
      <dgm:spPr/>
      <dgm:t>
        <a:bodyPr/>
        <a:lstStyle/>
        <a:p>
          <a:endParaRPr lang="ru-RU"/>
        </a:p>
      </dgm:t>
    </dgm:pt>
    <dgm:pt modelId="{6EF66A05-5F75-4105-8F2B-5C6B20BFACFF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ТРУБОПРОВОД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0B537F-5A0A-4BFA-9C98-C0AD1D508D4F}" type="parTrans" cxnId="{4561E5A9-4DB3-485D-B52E-4A0D84CB47A8}">
      <dgm:prSet/>
      <dgm:spPr/>
      <dgm:t>
        <a:bodyPr/>
        <a:lstStyle/>
        <a:p>
          <a:endParaRPr lang="ru-RU"/>
        </a:p>
      </dgm:t>
    </dgm:pt>
    <dgm:pt modelId="{B1385CD7-8925-4A06-97E1-E7F61828260F}" type="sibTrans" cxnId="{4561E5A9-4DB3-485D-B52E-4A0D84CB47A8}">
      <dgm:prSet/>
      <dgm:spPr/>
      <dgm:t>
        <a:bodyPr/>
        <a:lstStyle/>
        <a:p>
          <a:endParaRPr lang="ru-RU"/>
        </a:p>
      </dgm:t>
    </dgm:pt>
    <dgm:pt modelId="{68F6B83C-2D13-4B72-91CF-8B3ECE8B1703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ОТАПЛИВАЕМЫЙ ОБЪЕКТ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6529DE-7C33-44B0-BA36-BDEF2FA0254F}" type="parTrans" cxnId="{69DF8F4B-6644-41E8-B49A-9FA22D52C984}">
      <dgm:prSet/>
      <dgm:spPr/>
      <dgm:t>
        <a:bodyPr/>
        <a:lstStyle/>
        <a:p>
          <a:endParaRPr lang="ru-RU"/>
        </a:p>
      </dgm:t>
    </dgm:pt>
    <dgm:pt modelId="{5E0608CC-288B-4A2A-82C1-F8A94862A5B3}" type="sibTrans" cxnId="{69DF8F4B-6644-41E8-B49A-9FA22D52C984}">
      <dgm:prSet/>
      <dgm:spPr/>
      <dgm:t>
        <a:bodyPr/>
        <a:lstStyle/>
        <a:p>
          <a:endParaRPr lang="ru-RU"/>
        </a:p>
      </dgm:t>
    </dgm:pt>
    <dgm:pt modelId="{F4B7E168-DA6A-46C1-A53A-B1047DDF5BB7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Производство тепловой энергии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C62032-8E14-4F57-8F4A-D55D6C8DB569}" type="parTrans" cxnId="{80CAE697-D2EC-41EC-9B13-6499B9AEA830}">
      <dgm:prSet/>
      <dgm:spPr/>
      <dgm:t>
        <a:bodyPr/>
        <a:lstStyle/>
        <a:p>
          <a:endParaRPr lang="ru-RU"/>
        </a:p>
      </dgm:t>
    </dgm:pt>
    <dgm:pt modelId="{2CBC9A89-E824-4814-B122-A7DB446682F0}" type="sibTrans" cxnId="{80CAE697-D2EC-41EC-9B13-6499B9AEA830}">
      <dgm:prSet/>
      <dgm:spPr/>
      <dgm:t>
        <a:bodyPr/>
        <a:lstStyle/>
        <a:p>
          <a:endParaRPr lang="ru-RU"/>
        </a:p>
      </dgm:t>
    </dgm:pt>
    <dgm:pt modelId="{5E6CBE9C-FEA6-4B3F-9F8F-493B95C0F090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Перемещение тепла потребителю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9A1341-CDAF-4D82-91F4-25C302459B03}" type="parTrans" cxnId="{BE0A1586-F0A4-4A43-8BED-32A6D211A18C}">
      <dgm:prSet/>
      <dgm:spPr/>
      <dgm:t>
        <a:bodyPr/>
        <a:lstStyle/>
        <a:p>
          <a:endParaRPr lang="ru-RU"/>
        </a:p>
      </dgm:t>
    </dgm:pt>
    <dgm:pt modelId="{8772EA20-78C1-4014-ACE4-0446711CF75B}" type="sibTrans" cxnId="{BE0A1586-F0A4-4A43-8BED-32A6D211A18C}">
      <dgm:prSet/>
      <dgm:spPr/>
      <dgm:t>
        <a:bodyPr/>
        <a:lstStyle/>
        <a:p>
          <a:endParaRPr lang="ru-RU"/>
        </a:p>
      </dgm:t>
    </dgm:pt>
    <dgm:pt modelId="{6CB9615A-86C4-4143-B73C-A38008A460E0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Потребление тепловой энергии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94B960-F2AC-4E04-A023-9AF5AAE3D897}" type="parTrans" cxnId="{61F04852-4A6C-41D4-B3B2-9A133E5768A4}">
      <dgm:prSet/>
      <dgm:spPr/>
      <dgm:t>
        <a:bodyPr/>
        <a:lstStyle/>
        <a:p>
          <a:endParaRPr lang="ru-RU"/>
        </a:p>
      </dgm:t>
    </dgm:pt>
    <dgm:pt modelId="{8FD2A860-2BC5-48AE-9B82-45C9C6B16A82}" type="sibTrans" cxnId="{61F04852-4A6C-41D4-B3B2-9A133E5768A4}">
      <dgm:prSet/>
      <dgm:spPr/>
      <dgm:t>
        <a:bodyPr/>
        <a:lstStyle/>
        <a:p>
          <a:endParaRPr lang="ru-RU"/>
        </a:p>
      </dgm:t>
    </dgm:pt>
    <dgm:pt modelId="{2B26F00D-490D-49BE-AF53-0794134F0D83}" type="pres">
      <dgm:prSet presAssocID="{3B9E89B9-633F-49DE-91AC-0FCD69B5415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6E26D2-3E61-44A4-9F5A-AA4763522E2E}" type="pres">
      <dgm:prSet presAssocID="{A449FE54-93F4-4ABD-8C3D-DE3441B62BCF}" presName="root1" presStyleCnt="0"/>
      <dgm:spPr/>
    </dgm:pt>
    <dgm:pt modelId="{EAA1C464-7343-4FCA-BFBD-132D15FC3224}" type="pres">
      <dgm:prSet presAssocID="{A449FE54-93F4-4ABD-8C3D-DE3441B62BC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773AAE-94B1-4BE8-BC6C-F5A9BBEC913F}" type="pres">
      <dgm:prSet presAssocID="{A449FE54-93F4-4ABD-8C3D-DE3441B62BCF}" presName="level2hierChild" presStyleCnt="0"/>
      <dgm:spPr/>
    </dgm:pt>
    <dgm:pt modelId="{85FBB164-6AA2-4ECF-9A0C-38CBF5BABEAC}" type="pres">
      <dgm:prSet presAssocID="{2EB1BE20-6DE4-4A93-92EF-2D36F0E25B0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E885531C-F813-44E4-8FB9-29AFA82AA7D7}" type="pres">
      <dgm:prSet presAssocID="{2EB1BE20-6DE4-4A93-92EF-2D36F0E25B0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4436F53-2696-45FE-8BED-4F01C3CD4CE5}" type="pres">
      <dgm:prSet presAssocID="{3D3E3DAD-1185-4936-8BAE-B956D3838134}" presName="root2" presStyleCnt="0"/>
      <dgm:spPr/>
    </dgm:pt>
    <dgm:pt modelId="{D91893EF-F8EE-43C2-BFC4-CA61E3E9700C}" type="pres">
      <dgm:prSet presAssocID="{3D3E3DAD-1185-4936-8BAE-B956D3838134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2CBBC5-F0D2-43E0-BAB9-5047D0F59957}" type="pres">
      <dgm:prSet presAssocID="{3D3E3DAD-1185-4936-8BAE-B956D3838134}" presName="level3hierChild" presStyleCnt="0"/>
      <dgm:spPr/>
    </dgm:pt>
    <dgm:pt modelId="{4D3DDD61-DF20-4C24-B987-52E3ECF1B9B9}" type="pres">
      <dgm:prSet presAssocID="{32C62032-8E14-4F57-8F4A-D55D6C8DB569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1A5B902C-5E22-4CE1-8CB8-408A01BF2576}" type="pres">
      <dgm:prSet presAssocID="{32C62032-8E14-4F57-8F4A-D55D6C8DB569}" presName="connTx" presStyleLbl="parChTrans1D3" presStyleIdx="0" presStyleCnt="3"/>
      <dgm:spPr/>
      <dgm:t>
        <a:bodyPr/>
        <a:lstStyle/>
        <a:p>
          <a:endParaRPr lang="ru-RU"/>
        </a:p>
      </dgm:t>
    </dgm:pt>
    <dgm:pt modelId="{F64381CA-B2BE-4766-8CAF-255989DB5FC4}" type="pres">
      <dgm:prSet presAssocID="{F4B7E168-DA6A-46C1-A53A-B1047DDF5BB7}" presName="root2" presStyleCnt="0"/>
      <dgm:spPr/>
    </dgm:pt>
    <dgm:pt modelId="{BA470FE3-5E30-420A-9F04-5DA77F37E3C0}" type="pres">
      <dgm:prSet presAssocID="{F4B7E168-DA6A-46C1-A53A-B1047DDF5BB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EC7519-537E-45F0-BF52-4F5EBE979A40}" type="pres">
      <dgm:prSet presAssocID="{F4B7E168-DA6A-46C1-A53A-B1047DDF5BB7}" presName="level3hierChild" presStyleCnt="0"/>
      <dgm:spPr/>
    </dgm:pt>
    <dgm:pt modelId="{13DB54AF-3C51-4E0C-9A28-B24DBD7E64E9}" type="pres">
      <dgm:prSet presAssocID="{9F0B537F-5A0A-4BFA-9C98-C0AD1D508D4F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89493A2-BB03-4F6F-94AF-76E0A66809F4}" type="pres">
      <dgm:prSet presAssocID="{9F0B537F-5A0A-4BFA-9C98-C0AD1D508D4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7A9A297-C361-4983-AD4E-DAE88656C5DD}" type="pres">
      <dgm:prSet presAssocID="{6EF66A05-5F75-4105-8F2B-5C6B20BFACFF}" presName="root2" presStyleCnt="0"/>
      <dgm:spPr/>
    </dgm:pt>
    <dgm:pt modelId="{AE768B38-9704-4791-95D3-B01059EE2E91}" type="pres">
      <dgm:prSet presAssocID="{6EF66A05-5F75-4105-8F2B-5C6B20BFACF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C6B3CF-D037-44A0-86C8-F4C7609A4354}" type="pres">
      <dgm:prSet presAssocID="{6EF66A05-5F75-4105-8F2B-5C6B20BFACFF}" presName="level3hierChild" presStyleCnt="0"/>
      <dgm:spPr/>
    </dgm:pt>
    <dgm:pt modelId="{C9E8C2CE-6A65-4269-AB67-77F5FD478F58}" type="pres">
      <dgm:prSet presAssocID="{9F9A1341-CDAF-4D82-91F4-25C302459B03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E8D1D70B-5341-4506-BF4D-1E0E97853AF7}" type="pres">
      <dgm:prSet presAssocID="{9F9A1341-CDAF-4D82-91F4-25C302459B03}" presName="connTx" presStyleLbl="parChTrans1D3" presStyleIdx="1" presStyleCnt="3"/>
      <dgm:spPr/>
      <dgm:t>
        <a:bodyPr/>
        <a:lstStyle/>
        <a:p>
          <a:endParaRPr lang="ru-RU"/>
        </a:p>
      </dgm:t>
    </dgm:pt>
    <dgm:pt modelId="{22F3D2DB-4303-4A1B-AA1E-808E2A6DA97E}" type="pres">
      <dgm:prSet presAssocID="{5E6CBE9C-FEA6-4B3F-9F8F-493B95C0F090}" presName="root2" presStyleCnt="0"/>
      <dgm:spPr/>
    </dgm:pt>
    <dgm:pt modelId="{D02812B2-07B7-4734-93B6-9F1BC23FABEE}" type="pres">
      <dgm:prSet presAssocID="{5E6CBE9C-FEA6-4B3F-9F8F-493B95C0F09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424F41-F6C9-4D2D-9C2F-9751096D6E93}" type="pres">
      <dgm:prSet presAssocID="{5E6CBE9C-FEA6-4B3F-9F8F-493B95C0F090}" presName="level3hierChild" presStyleCnt="0"/>
      <dgm:spPr/>
    </dgm:pt>
    <dgm:pt modelId="{61C5CFFC-EE74-4AFB-8CB0-0236D509DB64}" type="pres">
      <dgm:prSet presAssocID="{B86529DE-7C33-44B0-BA36-BDEF2FA0254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60AE01F-E9A4-4A31-B128-AE1491FE2932}" type="pres">
      <dgm:prSet presAssocID="{B86529DE-7C33-44B0-BA36-BDEF2FA0254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9D56784-FB57-46B3-B71B-07DF932C4596}" type="pres">
      <dgm:prSet presAssocID="{68F6B83C-2D13-4B72-91CF-8B3ECE8B1703}" presName="root2" presStyleCnt="0"/>
      <dgm:spPr/>
    </dgm:pt>
    <dgm:pt modelId="{439A0135-C2E7-49D6-9F2B-7C071F36DF55}" type="pres">
      <dgm:prSet presAssocID="{68F6B83C-2D13-4B72-91CF-8B3ECE8B170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09B382-5CA2-4F33-A41A-E2F85535B5EB}" type="pres">
      <dgm:prSet presAssocID="{68F6B83C-2D13-4B72-91CF-8B3ECE8B1703}" presName="level3hierChild" presStyleCnt="0"/>
      <dgm:spPr/>
    </dgm:pt>
    <dgm:pt modelId="{A23F662D-0A5B-490B-9594-D49E38D87BAB}" type="pres">
      <dgm:prSet presAssocID="{9394B960-F2AC-4E04-A023-9AF5AAE3D897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EADA6C17-8C96-46DD-B962-9FFBC949BAE6}" type="pres">
      <dgm:prSet presAssocID="{9394B960-F2AC-4E04-A023-9AF5AAE3D897}" presName="connTx" presStyleLbl="parChTrans1D3" presStyleIdx="2" presStyleCnt="3"/>
      <dgm:spPr/>
      <dgm:t>
        <a:bodyPr/>
        <a:lstStyle/>
        <a:p>
          <a:endParaRPr lang="ru-RU"/>
        </a:p>
      </dgm:t>
    </dgm:pt>
    <dgm:pt modelId="{A6498DE3-70A5-4233-BD66-64A6B87DF2A1}" type="pres">
      <dgm:prSet presAssocID="{6CB9615A-86C4-4143-B73C-A38008A460E0}" presName="root2" presStyleCnt="0"/>
      <dgm:spPr/>
    </dgm:pt>
    <dgm:pt modelId="{B7D06B61-3194-4A9F-A9B7-810B0A36B26A}" type="pres">
      <dgm:prSet presAssocID="{6CB9615A-86C4-4143-B73C-A38008A460E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BEEB65-3859-4336-9F36-A5AD5B8D65EC}" type="pres">
      <dgm:prSet presAssocID="{6CB9615A-86C4-4143-B73C-A38008A460E0}" presName="level3hierChild" presStyleCnt="0"/>
      <dgm:spPr/>
    </dgm:pt>
  </dgm:ptLst>
  <dgm:cxnLst>
    <dgm:cxn modelId="{4561E5A9-4DB3-485D-B52E-4A0D84CB47A8}" srcId="{A449FE54-93F4-4ABD-8C3D-DE3441B62BCF}" destId="{6EF66A05-5F75-4105-8F2B-5C6B20BFACFF}" srcOrd="1" destOrd="0" parTransId="{9F0B537F-5A0A-4BFA-9C98-C0AD1D508D4F}" sibTransId="{B1385CD7-8925-4A06-97E1-E7F61828260F}"/>
    <dgm:cxn modelId="{E1B409FC-3462-4857-B56D-A42BA56CA2BE}" type="presOf" srcId="{3D3E3DAD-1185-4936-8BAE-B956D3838134}" destId="{D91893EF-F8EE-43C2-BFC4-CA61E3E9700C}" srcOrd="0" destOrd="0" presId="urn:microsoft.com/office/officeart/2008/layout/HorizontalMultiLevelHierarchy"/>
    <dgm:cxn modelId="{EF8027C8-C51B-4319-801B-C96124414514}" type="presOf" srcId="{B86529DE-7C33-44B0-BA36-BDEF2FA0254F}" destId="{C60AE01F-E9A4-4A31-B128-AE1491FE2932}" srcOrd="1" destOrd="0" presId="urn:microsoft.com/office/officeart/2008/layout/HorizontalMultiLevelHierarchy"/>
    <dgm:cxn modelId="{4034A7B8-E637-4B68-9B76-EFDE549EB743}" type="presOf" srcId="{B86529DE-7C33-44B0-BA36-BDEF2FA0254F}" destId="{61C5CFFC-EE74-4AFB-8CB0-0236D509DB64}" srcOrd="0" destOrd="0" presId="urn:microsoft.com/office/officeart/2008/layout/HorizontalMultiLevelHierarchy"/>
    <dgm:cxn modelId="{463A14DC-C9EA-4CE8-8972-7A65591E8E30}" type="presOf" srcId="{6EF66A05-5F75-4105-8F2B-5C6B20BFACFF}" destId="{AE768B38-9704-4791-95D3-B01059EE2E91}" srcOrd="0" destOrd="0" presId="urn:microsoft.com/office/officeart/2008/layout/HorizontalMultiLevelHierarchy"/>
    <dgm:cxn modelId="{B86CE588-91E5-41D9-A02A-54C940C6E53B}" type="presOf" srcId="{9F0B537F-5A0A-4BFA-9C98-C0AD1D508D4F}" destId="{089493A2-BB03-4F6F-94AF-76E0A66809F4}" srcOrd="1" destOrd="0" presId="urn:microsoft.com/office/officeart/2008/layout/HorizontalMultiLevelHierarchy"/>
    <dgm:cxn modelId="{CF1A65B3-64EB-4259-9315-B4D77BFD6F52}" type="presOf" srcId="{32C62032-8E14-4F57-8F4A-D55D6C8DB569}" destId="{1A5B902C-5E22-4CE1-8CB8-408A01BF2576}" srcOrd="1" destOrd="0" presId="urn:microsoft.com/office/officeart/2008/layout/HorizontalMultiLevelHierarchy"/>
    <dgm:cxn modelId="{E1609B1D-FFC5-44D0-A517-62F35BE09F1E}" type="presOf" srcId="{5E6CBE9C-FEA6-4B3F-9F8F-493B95C0F090}" destId="{D02812B2-07B7-4734-93B6-9F1BC23FABEE}" srcOrd="0" destOrd="0" presId="urn:microsoft.com/office/officeart/2008/layout/HorizontalMultiLevelHierarchy"/>
    <dgm:cxn modelId="{BAAFB811-DC79-4A74-A362-BA3EBCBA9D44}" type="presOf" srcId="{9F9A1341-CDAF-4D82-91F4-25C302459B03}" destId="{C9E8C2CE-6A65-4269-AB67-77F5FD478F58}" srcOrd="0" destOrd="0" presId="urn:microsoft.com/office/officeart/2008/layout/HorizontalMultiLevelHierarchy"/>
    <dgm:cxn modelId="{A98FCF1F-20F2-4BAA-80C2-EE85C67F4E0C}" type="presOf" srcId="{2EB1BE20-6DE4-4A93-92EF-2D36F0E25B0C}" destId="{E885531C-F813-44E4-8FB9-29AFA82AA7D7}" srcOrd="1" destOrd="0" presId="urn:microsoft.com/office/officeart/2008/layout/HorizontalMultiLevelHierarchy"/>
    <dgm:cxn modelId="{14E46B20-EB67-4FCA-BEAB-3D7558BD0669}" type="presOf" srcId="{9F9A1341-CDAF-4D82-91F4-25C302459B03}" destId="{E8D1D70B-5341-4506-BF4D-1E0E97853AF7}" srcOrd="1" destOrd="0" presId="urn:microsoft.com/office/officeart/2008/layout/HorizontalMultiLevelHierarchy"/>
    <dgm:cxn modelId="{8F6B1C65-CBC3-44CE-BAB2-672E3FAC8713}" type="presOf" srcId="{68F6B83C-2D13-4B72-91CF-8B3ECE8B1703}" destId="{439A0135-C2E7-49D6-9F2B-7C071F36DF55}" srcOrd="0" destOrd="0" presId="urn:microsoft.com/office/officeart/2008/layout/HorizontalMultiLevelHierarchy"/>
    <dgm:cxn modelId="{61F04852-4A6C-41D4-B3B2-9A133E5768A4}" srcId="{68F6B83C-2D13-4B72-91CF-8B3ECE8B1703}" destId="{6CB9615A-86C4-4143-B73C-A38008A460E0}" srcOrd="0" destOrd="0" parTransId="{9394B960-F2AC-4E04-A023-9AF5AAE3D897}" sibTransId="{8FD2A860-2BC5-48AE-9B82-45C9C6B16A82}"/>
    <dgm:cxn modelId="{3A2F81DB-696D-4551-BB01-D13AA3802724}" srcId="{3B9E89B9-633F-49DE-91AC-0FCD69B54150}" destId="{A449FE54-93F4-4ABD-8C3D-DE3441B62BCF}" srcOrd="0" destOrd="0" parTransId="{47B4FE92-7C32-4BAF-A477-14508F00F126}" sibTransId="{C0333472-8115-41D2-82C5-77DBCCC2ECB8}"/>
    <dgm:cxn modelId="{5A24A2BA-7998-442B-BAF0-2C3AC13FC081}" type="presOf" srcId="{9F0B537F-5A0A-4BFA-9C98-C0AD1D508D4F}" destId="{13DB54AF-3C51-4E0C-9A28-B24DBD7E64E9}" srcOrd="0" destOrd="0" presId="urn:microsoft.com/office/officeart/2008/layout/HorizontalMultiLevelHierarchy"/>
    <dgm:cxn modelId="{508D5255-D3CB-4879-9DC0-53CDF120A021}" srcId="{A449FE54-93F4-4ABD-8C3D-DE3441B62BCF}" destId="{3D3E3DAD-1185-4936-8BAE-B956D3838134}" srcOrd="0" destOrd="0" parTransId="{2EB1BE20-6DE4-4A93-92EF-2D36F0E25B0C}" sibTransId="{6DADE7A1-1D24-425F-9605-087B9CD7D4DF}"/>
    <dgm:cxn modelId="{78DCF10E-6464-4E14-BB0D-780646C18085}" type="presOf" srcId="{2EB1BE20-6DE4-4A93-92EF-2D36F0E25B0C}" destId="{85FBB164-6AA2-4ECF-9A0C-38CBF5BABEAC}" srcOrd="0" destOrd="0" presId="urn:microsoft.com/office/officeart/2008/layout/HorizontalMultiLevelHierarchy"/>
    <dgm:cxn modelId="{1C164FB9-711B-451C-AAA9-B2A67811C2B5}" type="presOf" srcId="{6CB9615A-86C4-4143-B73C-A38008A460E0}" destId="{B7D06B61-3194-4A9F-A9B7-810B0A36B26A}" srcOrd="0" destOrd="0" presId="urn:microsoft.com/office/officeart/2008/layout/HorizontalMultiLevelHierarchy"/>
    <dgm:cxn modelId="{AEAF485F-A43B-4417-9879-1B7E635B28D9}" type="presOf" srcId="{F4B7E168-DA6A-46C1-A53A-B1047DDF5BB7}" destId="{BA470FE3-5E30-420A-9F04-5DA77F37E3C0}" srcOrd="0" destOrd="0" presId="urn:microsoft.com/office/officeart/2008/layout/HorizontalMultiLevelHierarchy"/>
    <dgm:cxn modelId="{5A2A39FD-936E-4AFE-9BD6-118E5D27EE7D}" type="presOf" srcId="{9394B960-F2AC-4E04-A023-9AF5AAE3D897}" destId="{EADA6C17-8C96-46DD-B962-9FFBC949BAE6}" srcOrd="1" destOrd="0" presId="urn:microsoft.com/office/officeart/2008/layout/HorizontalMultiLevelHierarchy"/>
    <dgm:cxn modelId="{D5E85AEF-1E1A-4D41-A4A8-037BFAE5A587}" type="presOf" srcId="{A449FE54-93F4-4ABD-8C3D-DE3441B62BCF}" destId="{EAA1C464-7343-4FCA-BFBD-132D15FC3224}" srcOrd="0" destOrd="0" presId="urn:microsoft.com/office/officeart/2008/layout/HorizontalMultiLevelHierarchy"/>
    <dgm:cxn modelId="{846B59E8-18F7-4C13-8386-9EAE75A6F3EB}" type="presOf" srcId="{9394B960-F2AC-4E04-A023-9AF5AAE3D897}" destId="{A23F662D-0A5B-490B-9594-D49E38D87BAB}" srcOrd="0" destOrd="0" presId="urn:microsoft.com/office/officeart/2008/layout/HorizontalMultiLevelHierarchy"/>
    <dgm:cxn modelId="{69DF8F4B-6644-41E8-B49A-9FA22D52C984}" srcId="{A449FE54-93F4-4ABD-8C3D-DE3441B62BCF}" destId="{68F6B83C-2D13-4B72-91CF-8B3ECE8B1703}" srcOrd="2" destOrd="0" parTransId="{B86529DE-7C33-44B0-BA36-BDEF2FA0254F}" sibTransId="{5E0608CC-288B-4A2A-82C1-F8A94862A5B3}"/>
    <dgm:cxn modelId="{BE0A1586-F0A4-4A43-8BED-32A6D211A18C}" srcId="{6EF66A05-5F75-4105-8F2B-5C6B20BFACFF}" destId="{5E6CBE9C-FEA6-4B3F-9F8F-493B95C0F090}" srcOrd="0" destOrd="0" parTransId="{9F9A1341-CDAF-4D82-91F4-25C302459B03}" sibTransId="{8772EA20-78C1-4014-ACE4-0446711CF75B}"/>
    <dgm:cxn modelId="{80CAE697-D2EC-41EC-9B13-6499B9AEA830}" srcId="{3D3E3DAD-1185-4936-8BAE-B956D3838134}" destId="{F4B7E168-DA6A-46C1-A53A-B1047DDF5BB7}" srcOrd="0" destOrd="0" parTransId="{32C62032-8E14-4F57-8F4A-D55D6C8DB569}" sibTransId="{2CBC9A89-E824-4814-B122-A7DB446682F0}"/>
    <dgm:cxn modelId="{7B7B2682-5B69-4302-96B8-BA0C4CDC2033}" type="presOf" srcId="{3B9E89B9-633F-49DE-91AC-0FCD69B54150}" destId="{2B26F00D-490D-49BE-AF53-0794134F0D83}" srcOrd="0" destOrd="0" presId="urn:microsoft.com/office/officeart/2008/layout/HorizontalMultiLevelHierarchy"/>
    <dgm:cxn modelId="{B40E8E09-D017-498A-88E4-B760EA6E246D}" type="presOf" srcId="{32C62032-8E14-4F57-8F4A-D55D6C8DB569}" destId="{4D3DDD61-DF20-4C24-B987-52E3ECF1B9B9}" srcOrd="0" destOrd="0" presId="urn:microsoft.com/office/officeart/2008/layout/HorizontalMultiLevelHierarchy"/>
    <dgm:cxn modelId="{3BA669B0-A89A-4E36-8FCE-1DA2B624013D}" type="presParOf" srcId="{2B26F00D-490D-49BE-AF53-0794134F0D83}" destId="{AD6E26D2-3E61-44A4-9F5A-AA4763522E2E}" srcOrd="0" destOrd="0" presId="urn:microsoft.com/office/officeart/2008/layout/HorizontalMultiLevelHierarchy"/>
    <dgm:cxn modelId="{30ECDFEE-71AE-4CBF-B68E-2BADB1FE04F9}" type="presParOf" srcId="{AD6E26D2-3E61-44A4-9F5A-AA4763522E2E}" destId="{EAA1C464-7343-4FCA-BFBD-132D15FC3224}" srcOrd="0" destOrd="0" presId="urn:microsoft.com/office/officeart/2008/layout/HorizontalMultiLevelHierarchy"/>
    <dgm:cxn modelId="{7FBF3AE7-74D2-4FE8-BFB8-EC3A092403DC}" type="presParOf" srcId="{AD6E26D2-3E61-44A4-9F5A-AA4763522E2E}" destId="{77773AAE-94B1-4BE8-BC6C-F5A9BBEC913F}" srcOrd="1" destOrd="0" presId="urn:microsoft.com/office/officeart/2008/layout/HorizontalMultiLevelHierarchy"/>
    <dgm:cxn modelId="{F946A1F3-324D-40E3-A81F-84F0B9DA189B}" type="presParOf" srcId="{77773AAE-94B1-4BE8-BC6C-F5A9BBEC913F}" destId="{85FBB164-6AA2-4ECF-9A0C-38CBF5BABEAC}" srcOrd="0" destOrd="0" presId="urn:microsoft.com/office/officeart/2008/layout/HorizontalMultiLevelHierarchy"/>
    <dgm:cxn modelId="{1AAE43D0-E756-4A07-9AD4-B0B2C9406E93}" type="presParOf" srcId="{85FBB164-6AA2-4ECF-9A0C-38CBF5BABEAC}" destId="{E885531C-F813-44E4-8FB9-29AFA82AA7D7}" srcOrd="0" destOrd="0" presId="urn:microsoft.com/office/officeart/2008/layout/HorizontalMultiLevelHierarchy"/>
    <dgm:cxn modelId="{95506AE6-CCAB-4C41-A4F3-687D31920ADB}" type="presParOf" srcId="{77773AAE-94B1-4BE8-BC6C-F5A9BBEC913F}" destId="{B4436F53-2696-45FE-8BED-4F01C3CD4CE5}" srcOrd="1" destOrd="0" presId="urn:microsoft.com/office/officeart/2008/layout/HorizontalMultiLevelHierarchy"/>
    <dgm:cxn modelId="{47BB5544-B76D-447B-AF64-41406FBB9168}" type="presParOf" srcId="{B4436F53-2696-45FE-8BED-4F01C3CD4CE5}" destId="{D91893EF-F8EE-43C2-BFC4-CA61E3E9700C}" srcOrd="0" destOrd="0" presId="urn:microsoft.com/office/officeart/2008/layout/HorizontalMultiLevelHierarchy"/>
    <dgm:cxn modelId="{95A74547-AF42-408B-A811-2B58CC697C31}" type="presParOf" srcId="{B4436F53-2696-45FE-8BED-4F01C3CD4CE5}" destId="{0B2CBBC5-F0D2-43E0-BAB9-5047D0F59957}" srcOrd="1" destOrd="0" presId="urn:microsoft.com/office/officeart/2008/layout/HorizontalMultiLevelHierarchy"/>
    <dgm:cxn modelId="{6260530C-E6AF-4D0D-9239-1FD66CFCC053}" type="presParOf" srcId="{0B2CBBC5-F0D2-43E0-BAB9-5047D0F59957}" destId="{4D3DDD61-DF20-4C24-B987-52E3ECF1B9B9}" srcOrd="0" destOrd="0" presId="urn:microsoft.com/office/officeart/2008/layout/HorizontalMultiLevelHierarchy"/>
    <dgm:cxn modelId="{7D08BDDA-163C-416E-B6F0-3E8842DC6095}" type="presParOf" srcId="{4D3DDD61-DF20-4C24-B987-52E3ECF1B9B9}" destId="{1A5B902C-5E22-4CE1-8CB8-408A01BF2576}" srcOrd="0" destOrd="0" presId="urn:microsoft.com/office/officeart/2008/layout/HorizontalMultiLevelHierarchy"/>
    <dgm:cxn modelId="{8B2152A6-9B4C-40C8-82E3-BD2EC1F21911}" type="presParOf" srcId="{0B2CBBC5-F0D2-43E0-BAB9-5047D0F59957}" destId="{F64381CA-B2BE-4766-8CAF-255989DB5FC4}" srcOrd="1" destOrd="0" presId="urn:microsoft.com/office/officeart/2008/layout/HorizontalMultiLevelHierarchy"/>
    <dgm:cxn modelId="{26D2A104-B405-49C0-8699-D1737F83DCFF}" type="presParOf" srcId="{F64381CA-B2BE-4766-8CAF-255989DB5FC4}" destId="{BA470FE3-5E30-420A-9F04-5DA77F37E3C0}" srcOrd="0" destOrd="0" presId="urn:microsoft.com/office/officeart/2008/layout/HorizontalMultiLevelHierarchy"/>
    <dgm:cxn modelId="{4B7C55E0-B3AE-40EC-B5F3-97DCE4A2C9EF}" type="presParOf" srcId="{F64381CA-B2BE-4766-8CAF-255989DB5FC4}" destId="{41EC7519-537E-45F0-BF52-4F5EBE979A40}" srcOrd="1" destOrd="0" presId="urn:microsoft.com/office/officeart/2008/layout/HorizontalMultiLevelHierarchy"/>
    <dgm:cxn modelId="{6F008187-72E0-48EF-9DB5-53C75075D14C}" type="presParOf" srcId="{77773AAE-94B1-4BE8-BC6C-F5A9BBEC913F}" destId="{13DB54AF-3C51-4E0C-9A28-B24DBD7E64E9}" srcOrd="2" destOrd="0" presId="urn:microsoft.com/office/officeart/2008/layout/HorizontalMultiLevelHierarchy"/>
    <dgm:cxn modelId="{A49D8430-1C5A-4E89-998E-D3EFEFF47518}" type="presParOf" srcId="{13DB54AF-3C51-4E0C-9A28-B24DBD7E64E9}" destId="{089493A2-BB03-4F6F-94AF-76E0A66809F4}" srcOrd="0" destOrd="0" presId="urn:microsoft.com/office/officeart/2008/layout/HorizontalMultiLevelHierarchy"/>
    <dgm:cxn modelId="{25DFEA8D-9CAB-411C-8471-C1D1C2020FF3}" type="presParOf" srcId="{77773AAE-94B1-4BE8-BC6C-F5A9BBEC913F}" destId="{47A9A297-C361-4983-AD4E-DAE88656C5DD}" srcOrd="3" destOrd="0" presId="urn:microsoft.com/office/officeart/2008/layout/HorizontalMultiLevelHierarchy"/>
    <dgm:cxn modelId="{4DC84017-D0A9-41C5-AD29-6AB8A7F45234}" type="presParOf" srcId="{47A9A297-C361-4983-AD4E-DAE88656C5DD}" destId="{AE768B38-9704-4791-95D3-B01059EE2E91}" srcOrd="0" destOrd="0" presId="urn:microsoft.com/office/officeart/2008/layout/HorizontalMultiLevelHierarchy"/>
    <dgm:cxn modelId="{048DD737-BC28-482B-A9D6-8F20465343AA}" type="presParOf" srcId="{47A9A297-C361-4983-AD4E-DAE88656C5DD}" destId="{2CC6B3CF-D037-44A0-86C8-F4C7609A4354}" srcOrd="1" destOrd="0" presId="urn:microsoft.com/office/officeart/2008/layout/HorizontalMultiLevelHierarchy"/>
    <dgm:cxn modelId="{17685905-D3A1-48DA-8E5C-274BFBCF6456}" type="presParOf" srcId="{2CC6B3CF-D037-44A0-86C8-F4C7609A4354}" destId="{C9E8C2CE-6A65-4269-AB67-77F5FD478F58}" srcOrd="0" destOrd="0" presId="urn:microsoft.com/office/officeart/2008/layout/HorizontalMultiLevelHierarchy"/>
    <dgm:cxn modelId="{8066838D-B6BB-48D1-9FE4-B970304D3D28}" type="presParOf" srcId="{C9E8C2CE-6A65-4269-AB67-77F5FD478F58}" destId="{E8D1D70B-5341-4506-BF4D-1E0E97853AF7}" srcOrd="0" destOrd="0" presId="urn:microsoft.com/office/officeart/2008/layout/HorizontalMultiLevelHierarchy"/>
    <dgm:cxn modelId="{E261F2B6-D6EA-4961-86C1-7C5D10CB002C}" type="presParOf" srcId="{2CC6B3CF-D037-44A0-86C8-F4C7609A4354}" destId="{22F3D2DB-4303-4A1B-AA1E-808E2A6DA97E}" srcOrd="1" destOrd="0" presId="urn:microsoft.com/office/officeart/2008/layout/HorizontalMultiLevelHierarchy"/>
    <dgm:cxn modelId="{6C1EBAE6-C353-4D2F-8B90-EB3D6D0EB414}" type="presParOf" srcId="{22F3D2DB-4303-4A1B-AA1E-808E2A6DA97E}" destId="{D02812B2-07B7-4734-93B6-9F1BC23FABEE}" srcOrd="0" destOrd="0" presId="urn:microsoft.com/office/officeart/2008/layout/HorizontalMultiLevelHierarchy"/>
    <dgm:cxn modelId="{4B2FDB54-E3C0-41E3-9AA2-B68E0F78683C}" type="presParOf" srcId="{22F3D2DB-4303-4A1B-AA1E-808E2A6DA97E}" destId="{A4424F41-F6C9-4D2D-9C2F-9751096D6E93}" srcOrd="1" destOrd="0" presId="urn:microsoft.com/office/officeart/2008/layout/HorizontalMultiLevelHierarchy"/>
    <dgm:cxn modelId="{3D329854-AF83-421A-973F-E74535E3B634}" type="presParOf" srcId="{77773AAE-94B1-4BE8-BC6C-F5A9BBEC913F}" destId="{61C5CFFC-EE74-4AFB-8CB0-0236D509DB64}" srcOrd="4" destOrd="0" presId="urn:microsoft.com/office/officeart/2008/layout/HorizontalMultiLevelHierarchy"/>
    <dgm:cxn modelId="{709A751B-81B7-42C0-BB09-F851411C510F}" type="presParOf" srcId="{61C5CFFC-EE74-4AFB-8CB0-0236D509DB64}" destId="{C60AE01F-E9A4-4A31-B128-AE1491FE2932}" srcOrd="0" destOrd="0" presId="urn:microsoft.com/office/officeart/2008/layout/HorizontalMultiLevelHierarchy"/>
    <dgm:cxn modelId="{AF369050-9FFB-40AC-B237-A0D9DDF17DE9}" type="presParOf" srcId="{77773AAE-94B1-4BE8-BC6C-F5A9BBEC913F}" destId="{99D56784-FB57-46B3-B71B-07DF932C4596}" srcOrd="5" destOrd="0" presId="urn:microsoft.com/office/officeart/2008/layout/HorizontalMultiLevelHierarchy"/>
    <dgm:cxn modelId="{22B72DBC-3BBD-4643-8991-04F9A129952B}" type="presParOf" srcId="{99D56784-FB57-46B3-B71B-07DF932C4596}" destId="{439A0135-C2E7-49D6-9F2B-7C071F36DF55}" srcOrd="0" destOrd="0" presId="urn:microsoft.com/office/officeart/2008/layout/HorizontalMultiLevelHierarchy"/>
    <dgm:cxn modelId="{8D461A4D-9E88-44C7-89DC-04A428A14AE7}" type="presParOf" srcId="{99D56784-FB57-46B3-B71B-07DF932C4596}" destId="{4D09B382-5CA2-4F33-A41A-E2F85535B5EB}" srcOrd="1" destOrd="0" presId="urn:microsoft.com/office/officeart/2008/layout/HorizontalMultiLevelHierarchy"/>
    <dgm:cxn modelId="{E56E9399-4B6F-4D54-AAFC-AD0DC403B2D6}" type="presParOf" srcId="{4D09B382-5CA2-4F33-A41A-E2F85535B5EB}" destId="{A23F662D-0A5B-490B-9594-D49E38D87BAB}" srcOrd="0" destOrd="0" presId="urn:microsoft.com/office/officeart/2008/layout/HorizontalMultiLevelHierarchy"/>
    <dgm:cxn modelId="{BDCA64AB-B046-49FD-B5DB-E3FF2183C1B2}" type="presParOf" srcId="{A23F662D-0A5B-490B-9594-D49E38D87BAB}" destId="{EADA6C17-8C96-46DD-B962-9FFBC949BAE6}" srcOrd="0" destOrd="0" presId="urn:microsoft.com/office/officeart/2008/layout/HorizontalMultiLevelHierarchy"/>
    <dgm:cxn modelId="{65D4C26A-DF1B-424D-BBA2-44774CE823C0}" type="presParOf" srcId="{4D09B382-5CA2-4F33-A41A-E2F85535B5EB}" destId="{A6498DE3-70A5-4233-BD66-64A6B87DF2A1}" srcOrd="1" destOrd="0" presId="urn:microsoft.com/office/officeart/2008/layout/HorizontalMultiLevelHierarchy"/>
    <dgm:cxn modelId="{DB2A0252-36C5-4BA2-BD69-394B0BE4C333}" type="presParOf" srcId="{A6498DE3-70A5-4233-BD66-64A6B87DF2A1}" destId="{B7D06B61-3194-4A9F-A9B7-810B0A36B26A}" srcOrd="0" destOrd="0" presId="urn:microsoft.com/office/officeart/2008/layout/HorizontalMultiLevelHierarchy"/>
    <dgm:cxn modelId="{EEC32578-1FA3-4092-83E5-A0DD49CF2059}" type="presParOf" srcId="{A6498DE3-70A5-4233-BD66-64A6B87DF2A1}" destId="{E4BEEB65-3859-4336-9F36-A5AD5B8D65E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7D18A1-48D4-43A4-8CBC-8ED69B5B1570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83F6BD-F3B6-4770-B8D4-990EFB804AC9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Уход газа и недожег топливного материала (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rPr>
            <a:t>18%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DD5D3F-B86F-4344-B526-208BDB8D5FD6}" type="parTrans" cxnId="{D8CEAF71-B998-4DAC-A2F5-F994060F49BA}">
      <dgm:prSet/>
      <dgm:spPr/>
      <dgm:t>
        <a:bodyPr/>
        <a:lstStyle/>
        <a:p>
          <a:endParaRPr lang="ru-RU"/>
        </a:p>
      </dgm:t>
    </dgm:pt>
    <dgm:pt modelId="{29B83151-1117-446F-B323-5811130D9761}" type="sibTrans" cxnId="{D8CEAF71-B998-4DAC-A2F5-F994060F49BA}">
      <dgm:prSet/>
      <dgm:spPr/>
      <dgm:t>
        <a:bodyPr/>
        <a:lstStyle/>
        <a:p>
          <a:endParaRPr lang="ru-RU"/>
        </a:p>
      </dgm:t>
    </dgm:pt>
    <dgm:pt modelId="{8372DEB2-F072-4206-AECA-04031C607D2F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Потери через обмуровки котлов (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rPr>
            <a:t>4%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D31DB4-908B-497D-9D8B-2C31339920EC}" type="parTrans" cxnId="{5FE1A896-8C0B-4349-AD9D-8807E17DEF0C}">
      <dgm:prSet/>
      <dgm:spPr/>
      <dgm:t>
        <a:bodyPr/>
        <a:lstStyle/>
        <a:p>
          <a:endParaRPr lang="ru-RU"/>
        </a:p>
      </dgm:t>
    </dgm:pt>
    <dgm:pt modelId="{8D5F1565-BAD1-410D-9812-C9FE883E4F53}" type="sibTrans" cxnId="{5FE1A896-8C0B-4349-AD9D-8807E17DEF0C}">
      <dgm:prSet/>
      <dgm:spPr/>
      <dgm:t>
        <a:bodyPr/>
        <a:lstStyle/>
        <a:p>
          <a:endParaRPr lang="ru-RU"/>
        </a:p>
      </dgm:t>
    </dgm:pt>
    <dgm:pt modelId="{3AA20BF3-307E-4AC7-91C1-00B47D28F9FB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Внутренние нужды котельной (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rPr>
            <a:t>3%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).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6AED94-DC9E-4543-903B-98CFA59E3135}" type="parTrans" cxnId="{2FA276A2-E14B-4378-8B3F-777F18C8DE9B}">
      <dgm:prSet/>
      <dgm:spPr/>
      <dgm:t>
        <a:bodyPr/>
        <a:lstStyle/>
        <a:p>
          <a:endParaRPr lang="ru-RU"/>
        </a:p>
      </dgm:t>
    </dgm:pt>
    <dgm:pt modelId="{FCE4BE2A-3868-4BCE-97D4-128810A5C6E9}" type="sibTrans" cxnId="{2FA276A2-E14B-4378-8B3F-777F18C8DE9B}">
      <dgm:prSet/>
      <dgm:spPr/>
      <dgm:t>
        <a:bodyPr/>
        <a:lstStyle/>
        <a:p>
          <a:endParaRPr lang="ru-RU"/>
        </a:p>
      </dgm:t>
    </dgm:pt>
    <dgm:pt modelId="{26AB5B77-BB1E-4DF8-B549-2AB3DBEA4BD2}" type="pres">
      <dgm:prSet presAssocID="{1A7D18A1-48D4-43A4-8CBC-8ED69B5B157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1E45A9F-A4A9-4AF9-BFC2-4BD93AEC5079}" type="pres">
      <dgm:prSet presAssocID="{1A7D18A1-48D4-43A4-8CBC-8ED69B5B1570}" presName="Name1" presStyleCnt="0"/>
      <dgm:spPr/>
    </dgm:pt>
    <dgm:pt modelId="{8D9380C8-6EDE-4F73-A6D7-F05EFF9B9915}" type="pres">
      <dgm:prSet presAssocID="{1A7D18A1-48D4-43A4-8CBC-8ED69B5B1570}" presName="cycle" presStyleCnt="0"/>
      <dgm:spPr/>
    </dgm:pt>
    <dgm:pt modelId="{105FEAF1-973C-41A7-BA9B-EBEA18C88A5B}" type="pres">
      <dgm:prSet presAssocID="{1A7D18A1-48D4-43A4-8CBC-8ED69B5B1570}" presName="srcNode" presStyleLbl="node1" presStyleIdx="0" presStyleCnt="3"/>
      <dgm:spPr/>
    </dgm:pt>
    <dgm:pt modelId="{87197242-2D6E-48F0-B1A4-0ED45D020293}" type="pres">
      <dgm:prSet presAssocID="{1A7D18A1-48D4-43A4-8CBC-8ED69B5B1570}" presName="conn" presStyleLbl="parChTrans1D2" presStyleIdx="0" presStyleCnt="1"/>
      <dgm:spPr/>
      <dgm:t>
        <a:bodyPr/>
        <a:lstStyle/>
        <a:p>
          <a:endParaRPr lang="ru-RU"/>
        </a:p>
      </dgm:t>
    </dgm:pt>
    <dgm:pt modelId="{41A92B88-152B-4334-8290-43DF50595E70}" type="pres">
      <dgm:prSet presAssocID="{1A7D18A1-48D4-43A4-8CBC-8ED69B5B1570}" presName="extraNode" presStyleLbl="node1" presStyleIdx="0" presStyleCnt="3"/>
      <dgm:spPr/>
    </dgm:pt>
    <dgm:pt modelId="{4CCF50F3-D7A6-471C-AAF6-D06466BDEF0C}" type="pres">
      <dgm:prSet presAssocID="{1A7D18A1-48D4-43A4-8CBC-8ED69B5B1570}" presName="dstNode" presStyleLbl="node1" presStyleIdx="0" presStyleCnt="3"/>
      <dgm:spPr/>
    </dgm:pt>
    <dgm:pt modelId="{AB353CA4-B287-4622-9E78-D50A4E3F0594}" type="pres">
      <dgm:prSet presAssocID="{C483F6BD-F3B6-4770-B8D4-990EFB804AC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D9797-4973-4BD3-A877-B87F05075211}" type="pres">
      <dgm:prSet presAssocID="{C483F6BD-F3B6-4770-B8D4-990EFB804AC9}" presName="accent_1" presStyleCnt="0"/>
      <dgm:spPr/>
    </dgm:pt>
    <dgm:pt modelId="{573B95C3-7286-4FF5-BACB-61CCB5BADACA}" type="pres">
      <dgm:prSet presAssocID="{C483F6BD-F3B6-4770-B8D4-990EFB804AC9}" presName="accentRepeatNode" presStyleLbl="solidFgAcc1" presStyleIdx="0" presStyleCnt="3"/>
      <dgm:spPr/>
    </dgm:pt>
    <dgm:pt modelId="{EDF383AD-76D5-49BC-975C-9ED8E9FC23FC}" type="pres">
      <dgm:prSet presAssocID="{8372DEB2-F072-4206-AECA-04031C607D2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DE498-FFC9-441C-97F1-C8140895B5DD}" type="pres">
      <dgm:prSet presAssocID="{8372DEB2-F072-4206-AECA-04031C607D2F}" presName="accent_2" presStyleCnt="0"/>
      <dgm:spPr/>
    </dgm:pt>
    <dgm:pt modelId="{EC52DE25-3E38-498B-ACFF-F1A796D4D1A8}" type="pres">
      <dgm:prSet presAssocID="{8372DEB2-F072-4206-AECA-04031C607D2F}" presName="accentRepeatNode" presStyleLbl="solidFgAcc1" presStyleIdx="1" presStyleCnt="3"/>
      <dgm:spPr/>
    </dgm:pt>
    <dgm:pt modelId="{5F50A3F9-5DD6-4D86-95A6-DF9821709D93}" type="pres">
      <dgm:prSet presAssocID="{3AA20BF3-307E-4AC7-91C1-00B47D28F9F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CF719-0440-498A-ABF4-DDA2C764B62C}" type="pres">
      <dgm:prSet presAssocID="{3AA20BF3-307E-4AC7-91C1-00B47D28F9FB}" presName="accent_3" presStyleCnt="0"/>
      <dgm:spPr/>
    </dgm:pt>
    <dgm:pt modelId="{ABC874EC-B1E6-483F-B2E4-82C28128524F}" type="pres">
      <dgm:prSet presAssocID="{3AA20BF3-307E-4AC7-91C1-00B47D28F9FB}" presName="accentRepeatNode" presStyleLbl="solidFgAcc1" presStyleIdx="2" presStyleCnt="3"/>
      <dgm:spPr/>
    </dgm:pt>
  </dgm:ptLst>
  <dgm:cxnLst>
    <dgm:cxn modelId="{2FA276A2-E14B-4378-8B3F-777F18C8DE9B}" srcId="{1A7D18A1-48D4-43A4-8CBC-8ED69B5B1570}" destId="{3AA20BF3-307E-4AC7-91C1-00B47D28F9FB}" srcOrd="2" destOrd="0" parTransId="{736AED94-DC9E-4543-903B-98CFA59E3135}" sibTransId="{FCE4BE2A-3868-4BCE-97D4-128810A5C6E9}"/>
    <dgm:cxn modelId="{5FE1A896-8C0B-4349-AD9D-8807E17DEF0C}" srcId="{1A7D18A1-48D4-43A4-8CBC-8ED69B5B1570}" destId="{8372DEB2-F072-4206-AECA-04031C607D2F}" srcOrd="1" destOrd="0" parTransId="{3BD31DB4-908B-497D-9D8B-2C31339920EC}" sibTransId="{8D5F1565-BAD1-410D-9812-C9FE883E4F53}"/>
    <dgm:cxn modelId="{3A4C046D-F56A-46DF-A325-35AB200E40C9}" type="presOf" srcId="{1A7D18A1-48D4-43A4-8CBC-8ED69B5B1570}" destId="{26AB5B77-BB1E-4DF8-B549-2AB3DBEA4BD2}" srcOrd="0" destOrd="0" presId="urn:microsoft.com/office/officeart/2008/layout/VerticalCurvedList"/>
    <dgm:cxn modelId="{E583A176-D470-4646-BC2A-E761305B38C8}" type="presOf" srcId="{29B83151-1117-446F-B323-5811130D9761}" destId="{87197242-2D6E-48F0-B1A4-0ED45D020293}" srcOrd="0" destOrd="0" presId="urn:microsoft.com/office/officeart/2008/layout/VerticalCurvedList"/>
    <dgm:cxn modelId="{9548C45C-C258-4511-AEFE-695D05867806}" type="presOf" srcId="{C483F6BD-F3B6-4770-B8D4-990EFB804AC9}" destId="{AB353CA4-B287-4622-9E78-D50A4E3F0594}" srcOrd="0" destOrd="0" presId="urn:microsoft.com/office/officeart/2008/layout/VerticalCurvedList"/>
    <dgm:cxn modelId="{3F7A95B3-0007-49CB-845F-984C7BDE7F49}" type="presOf" srcId="{3AA20BF3-307E-4AC7-91C1-00B47D28F9FB}" destId="{5F50A3F9-5DD6-4D86-95A6-DF9821709D93}" srcOrd="0" destOrd="0" presId="urn:microsoft.com/office/officeart/2008/layout/VerticalCurvedList"/>
    <dgm:cxn modelId="{A3B6593F-BAD3-4A7D-A07E-14B0EB6A8BD2}" type="presOf" srcId="{8372DEB2-F072-4206-AECA-04031C607D2F}" destId="{EDF383AD-76D5-49BC-975C-9ED8E9FC23FC}" srcOrd="0" destOrd="0" presId="urn:microsoft.com/office/officeart/2008/layout/VerticalCurvedList"/>
    <dgm:cxn modelId="{D8CEAF71-B998-4DAC-A2F5-F994060F49BA}" srcId="{1A7D18A1-48D4-43A4-8CBC-8ED69B5B1570}" destId="{C483F6BD-F3B6-4770-B8D4-990EFB804AC9}" srcOrd="0" destOrd="0" parTransId="{CCDD5D3F-B86F-4344-B526-208BDB8D5FD6}" sibTransId="{29B83151-1117-446F-B323-5811130D9761}"/>
    <dgm:cxn modelId="{7CAD49A6-EF84-4D4F-9A2A-C882BB6E70D8}" type="presParOf" srcId="{26AB5B77-BB1E-4DF8-B549-2AB3DBEA4BD2}" destId="{21E45A9F-A4A9-4AF9-BFC2-4BD93AEC5079}" srcOrd="0" destOrd="0" presId="urn:microsoft.com/office/officeart/2008/layout/VerticalCurvedList"/>
    <dgm:cxn modelId="{23A70F38-89FF-4793-AD6E-706287B10E02}" type="presParOf" srcId="{21E45A9F-A4A9-4AF9-BFC2-4BD93AEC5079}" destId="{8D9380C8-6EDE-4F73-A6D7-F05EFF9B9915}" srcOrd="0" destOrd="0" presId="urn:microsoft.com/office/officeart/2008/layout/VerticalCurvedList"/>
    <dgm:cxn modelId="{3A4B4612-4E27-43E3-B7C4-A9C98092B115}" type="presParOf" srcId="{8D9380C8-6EDE-4F73-A6D7-F05EFF9B9915}" destId="{105FEAF1-973C-41A7-BA9B-EBEA18C88A5B}" srcOrd="0" destOrd="0" presId="urn:microsoft.com/office/officeart/2008/layout/VerticalCurvedList"/>
    <dgm:cxn modelId="{A06CBCB1-5CB8-4878-A01C-ADDE8E34F8A2}" type="presParOf" srcId="{8D9380C8-6EDE-4F73-A6D7-F05EFF9B9915}" destId="{87197242-2D6E-48F0-B1A4-0ED45D020293}" srcOrd="1" destOrd="0" presId="urn:microsoft.com/office/officeart/2008/layout/VerticalCurvedList"/>
    <dgm:cxn modelId="{6A9ABB6C-0FB0-4569-83F8-71BF55A45692}" type="presParOf" srcId="{8D9380C8-6EDE-4F73-A6D7-F05EFF9B9915}" destId="{41A92B88-152B-4334-8290-43DF50595E70}" srcOrd="2" destOrd="0" presId="urn:microsoft.com/office/officeart/2008/layout/VerticalCurvedList"/>
    <dgm:cxn modelId="{BA75EFDC-5B52-45BD-9D0C-9F0B7FFFAE0D}" type="presParOf" srcId="{8D9380C8-6EDE-4F73-A6D7-F05EFF9B9915}" destId="{4CCF50F3-D7A6-471C-AAF6-D06466BDEF0C}" srcOrd="3" destOrd="0" presId="urn:microsoft.com/office/officeart/2008/layout/VerticalCurvedList"/>
    <dgm:cxn modelId="{3D950334-CDD4-470E-878D-9189D038DE4D}" type="presParOf" srcId="{21E45A9F-A4A9-4AF9-BFC2-4BD93AEC5079}" destId="{AB353CA4-B287-4622-9E78-D50A4E3F0594}" srcOrd="1" destOrd="0" presId="urn:microsoft.com/office/officeart/2008/layout/VerticalCurvedList"/>
    <dgm:cxn modelId="{6CFB61EE-BE2B-4D14-8A08-A249285C798E}" type="presParOf" srcId="{21E45A9F-A4A9-4AF9-BFC2-4BD93AEC5079}" destId="{938D9797-4973-4BD3-A877-B87F05075211}" srcOrd="2" destOrd="0" presId="urn:microsoft.com/office/officeart/2008/layout/VerticalCurvedList"/>
    <dgm:cxn modelId="{4BA6DEA2-B719-4912-BC18-66B8157ACD55}" type="presParOf" srcId="{938D9797-4973-4BD3-A877-B87F05075211}" destId="{573B95C3-7286-4FF5-BACB-61CCB5BADACA}" srcOrd="0" destOrd="0" presId="urn:microsoft.com/office/officeart/2008/layout/VerticalCurvedList"/>
    <dgm:cxn modelId="{89EC3EDB-1540-47A9-9AD6-BF05C2AA1CA7}" type="presParOf" srcId="{21E45A9F-A4A9-4AF9-BFC2-4BD93AEC5079}" destId="{EDF383AD-76D5-49BC-975C-9ED8E9FC23FC}" srcOrd="3" destOrd="0" presId="urn:microsoft.com/office/officeart/2008/layout/VerticalCurvedList"/>
    <dgm:cxn modelId="{B1964914-9B56-4531-816E-89C0FF7E2281}" type="presParOf" srcId="{21E45A9F-A4A9-4AF9-BFC2-4BD93AEC5079}" destId="{8C1DE498-FFC9-441C-97F1-C8140895B5DD}" srcOrd="4" destOrd="0" presId="urn:microsoft.com/office/officeart/2008/layout/VerticalCurvedList"/>
    <dgm:cxn modelId="{94DA0E84-EDA9-478E-9E68-E66CA288F83A}" type="presParOf" srcId="{8C1DE498-FFC9-441C-97F1-C8140895B5DD}" destId="{EC52DE25-3E38-498B-ACFF-F1A796D4D1A8}" srcOrd="0" destOrd="0" presId="urn:microsoft.com/office/officeart/2008/layout/VerticalCurvedList"/>
    <dgm:cxn modelId="{0EFE3584-D741-4687-B76F-6C6E8F774E52}" type="presParOf" srcId="{21E45A9F-A4A9-4AF9-BFC2-4BD93AEC5079}" destId="{5F50A3F9-5DD6-4D86-95A6-DF9821709D93}" srcOrd="5" destOrd="0" presId="urn:microsoft.com/office/officeart/2008/layout/VerticalCurvedList"/>
    <dgm:cxn modelId="{F832FB07-9E1E-43B7-AE56-B5B115229567}" type="presParOf" srcId="{21E45A9F-A4A9-4AF9-BFC2-4BD93AEC5079}" destId="{7D2CF719-0440-498A-ABF4-DDA2C764B62C}" srcOrd="6" destOrd="0" presId="urn:microsoft.com/office/officeart/2008/layout/VerticalCurvedList"/>
    <dgm:cxn modelId="{2CB300F4-0AD9-4BAA-83BD-AACA0A2B4A19}" type="presParOf" srcId="{7D2CF719-0440-498A-ABF4-DDA2C764B62C}" destId="{ABC874EC-B1E6-483F-B2E4-82C2812852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0A706C-E0E5-47BC-AB82-CF04C6CDF71F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ABDC62-0BFB-4412-A1EA-39F15083443F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Происходит перерасход электроэнергии при использовании отечественных сетевых насосов;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FF5755-8EF6-4856-B5DD-F93DF97D6FCD}" type="parTrans" cxnId="{2D68EED0-C93A-48C6-A2A7-87F5EC1971B7}">
      <dgm:prSet/>
      <dgm:spPr/>
      <dgm:t>
        <a:bodyPr/>
        <a:lstStyle/>
        <a:p>
          <a:endParaRPr lang="ru-RU"/>
        </a:p>
      </dgm:t>
    </dgm:pt>
    <dgm:pt modelId="{B604E00E-09BA-49A3-849F-38DB9F6BE3B3}" type="sibTrans" cxnId="{2D68EED0-C93A-48C6-A2A7-87F5EC1971B7}">
      <dgm:prSet/>
      <dgm:spPr/>
      <dgm:t>
        <a:bodyPr/>
        <a:lstStyle/>
        <a:p>
          <a:endParaRPr lang="ru-RU"/>
        </a:p>
      </dgm:t>
    </dgm:pt>
    <dgm:pt modelId="{1D5ED9C3-82FE-4649-8540-EE6347581288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Теплоизоляция трубопроводов не достаточно качественна;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CB3802-59E0-4E17-8451-CFD1AD7A6BFB}" type="parTrans" cxnId="{C16C97F0-68C4-40EF-8114-1CA85698C3F1}">
      <dgm:prSet/>
      <dgm:spPr/>
      <dgm:t>
        <a:bodyPr/>
        <a:lstStyle/>
        <a:p>
          <a:endParaRPr lang="ru-RU"/>
        </a:p>
      </dgm:t>
    </dgm:pt>
    <dgm:pt modelId="{64F38ECC-9716-4D8C-937E-83A80232E39E}" type="sibTrans" cxnId="{C16C97F0-68C4-40EF-8114-1CA85698C3F1}">
      <dgm:prSet/>
      <dgm:spPr/>
      <dgm:t>
        <a:bodyPr/>
        <a:lstStyle/>
        <a:p>
          <a:endParaRPr lang="ru-RU"/>
        </a:p>
      </dgm:t>
    </dgm:pt>
    <dgm:pt modelId="{01F1750C-9B80-483A-832E-C1366015D8BB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Объекты, подключенные к теплотрассе не правильно </a:t>
          </a:r>
          <a:r>
            <a:rPr lang="ru-RU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шайбированы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9349A6-4446-44DA-9E94-CEC42711693C}" type="parTrans" cxnId="{17D27928-8E57-4CD5-A85B-C1A994FE5608}">
      <dgm:prSet/>
      <dgm:spPr/>
      <dgm:t>
        <a:bodyPr/>
        <a:lstStyle/>
        <a:p>
          <a:endParaRPr lang="ru-RU"/>
        </a:p>
      </dgm:t>
    </dgm:pt>
    <dgm:pt modelId="{A48CBD7F-5AFA-4566-915D-604F611546E1}" type="sibTrans" cxnId="{17D27928-8E57-4CD5-A85B-C1A994FE5608}">
      <dgm:prSet/>
      <dgm:spPr/>
      <dgm:t>
        <a:bodyPr/>
        <a:lstStyle/>
        <a:p>
          <a:endParaRPr lang="ru-RU"/>
        </a:p>
      </dgm:t>
    </dgm:pt>
    <dgm:pt modelId="{0A3109BB-C51C-40D3-9D84-04B1282C0F63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Трубопровод горячего снабжения имеет не циркулярную, а тупиковую схему.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116F41-DB4A-4C5E-B65B-4C11349E43AD}" type="parTrans" cxnId="{769114EA-CD1A-4F0C-AC70-96F458A7E6AF}">
      <dgm:prSet/>
      <dgm:spPr/>
      <dgm:t>
        <a:bodyPr/>
        <a:lstStyle/>
        <a:p>
          <a:endParaRPr lang="ru-RU"/>
        </a:p>
      </dgm:t>
    </dgm:pt>
    <dgm:pt modelId="{6D9A85E4-D731-4EB6-83D5-E9BEC603A412}" type="sibTrans" cxnId="{769114EA-CD1A-4F0C-AC70-96F458A7E6AF}">
      <dgm:prSet/>
      <dgm:spPr/>
      <dgm:t>
        <a:bodyPr/>
        <a:lstStyle/>
        <a:p>
          <a:endParaRPr lang="ru-RU"/>
        </a:p>
      </dgm:t>
    </dgm:pt>
    <dgm:pt modelId="{A7025ACF-8F30-4A6A-A1A7-F347E2ECF4D7}" type="pres">
      <dgm:prSet presAssocID="{000A706C-E0E5-47BC-AB82-CF04C6CDF71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DD6128B-5F3E-4CAF-B76C-08147BDA4A1E}" type="pres">
      <dgm:prSet presAssocID="{000A706C-E0E5-47BC-AB82-CF04C6CDF71F}" presName="Name1" presStyleCnt="0"/>
      <dgm:spPr/>
    </dgm:pt>
    <dgm:pt modelId="{200C07DD-A7BE-4547-A12A-931BA93B0F5F}" type="pres">
      <dgm:prSet presAssocID="{000A706C-E0E5-47BC-AB82-CF04C6CDF71F}" presName="cycle" presStyleCnt="0"/>
      <dgm:spPr/>
    </dgm:pt>
    <dgm:pt modelId="{3A924530-D94F-432F-86ED-478865058174}" type="pres">
      <dgm:prSet presAssocID="{000A706C-E0E5-47BC-AB82-CF04C6CDF71F}" presName="srcNode" presStyleLbl="node1" presStyleIdx="0" presStyleCnt="4"/>
      <dgm:spPr/>
    </dgm:pt>
    <dgm:pt modelId="{DEAACF0E-482D-4EA9-9997-36C681B25AD2}" type="pres">
      <dgm:prSet presAssocID="{000A706C-E0E5-47BC-AB82-CF04C6CDF71F}" presName="conn" presStyleLbl="parChTrans1D2" presStyleIdx="0" presStyleCnt="1"/>
      <dgm:spPr/>
      <dgm:t>
        <a:bodyPr/>
        <a:lstStyle/>
        <a:p>
          <a:endParaRPr lang="ru-RU"/>
        </a:p>
      </dgm:t>
    </dgm:pt>
    <dgm:pt modelId="{6C0AE1C8-30DA-43BA-BE4E-796F973553C0}" type="pres">
      <dgm:prSet presAssocID="{000A706C-E0E5-47BC-AB82-CF04C6CDF71F}" presName="extraNode" presStyleLbl="node1" presStyleIdx="0" presStyleCnt="4"/>
      <dgm:spPr/>
    </dgm:pt>
    <dgm:pt modelId="{C3BC8875-7AA6-4363-AA8F-3852C32041BE}" type="pres">
      <dgm:prSet presAssocID="{000A706C-E0E5-47BC-AB82-CF04C6CDF71F}" presName="dstNode" presStyleLbl="node1" presStyleIdx="0" presStyleCnt="4"/>
      <dgm:spPr/>
    </dgm:pt>
    <dgm:pt modelId="{A8E422B1-EA61-4B95-A90D-944948AF4F2B}" type="pres">
      <dgm:prSet presAssocID="{62ABDC62-0BFB-4412-A1EA-39F15083443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AF5D8-4FBF-48AC-B84E-9AF1744580BC}" type="pres">
      <dgm:prSet presAssocID="{62ABDC62-0BFB-4412-A1EA-39F15083443F}" presName="accent_1" presStyleCnt="0"/>
      <dgm:spPr/>
    </dgm:pt>
    <dgm:pt modelId="{9135FF7B-1F91-430C-B613-B3AA4F1F544A}" type="pres">
      <dgm:prSet presAssocID="{62ABDC62-0BFB-4412-A1EA-39F15083443F}" presName="accentRepeatNode" presStyleLbl="solidFgAcc1" presStyleIdx="0" presStyleCnt="4"/>
      <dgm:spPr/>
    </dgm:pt>
    <dgm:pt modelId="{4109A735-74F6-4F22-950E-C938FCBEEA55}" type="pres">
      <dgm:prSet presAssocID="{1D5ED9C3-82FE-4649-8540-EE634758128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E4CAF-C440-4972-B601-43E7C4E0E535}" type="pres">
      <dgm:prSet presAssocID="{1D5ED9C3-82FE-4649-8540-EE6347581288}" presName="accent_2" presStyleCnt="0"/>
      <dgm:spPr/>
    </dgm:pt>
    <dgm:pt modelId="{9761D44A-6F7C-4A18-9577-53CA4653E3BD}" type="pres">
      <dgm:prSet presAssocID="{1D5ED9C3-82FE-4649-8540-EE6347581288}" presName="accentRepeatNode" presStyleLbl="solidFgAcc1" presStyleIdx="1" presStyleCnt="4"/>
      <dgm:spPr/>
    </dgm:pt>
    <dgm:pt modelId="{398EDA59-0B97-4823-B523-5FD3BD075F19}" type="pres">
      <dgm:prSet presAssocID="{01F1750C-9B80-483A-832E-C1366015D8B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E5320-FDF7-4AF6-B87C-2A2F0585D20D}" type="pres">
      <dgm:prSet presAssocID="{01F1750C-9B80-483A-832E-C1366015D8BB}" presName="accent_3" presStyleCnt="0"/>
      <dgm:spPr/>
    </dgm:pt>
    <dgm:pt modelId="{5A4F27E8-0F2B-4B57-A9E9-61C0D246F938}" type="pres">
      <dgm:prSet presAssocID="{01F1750C-9B80-483A-832E-C1366015D8BB}" presName="accentRepeatNode" presStyleLbl="solidFgAcc1" presStyleIdx="2" presStyleCnt="4"/>
      <dgm:spPr/>
    </dgm:pt>
    <dgm:pt modelId="{8DE9E180-8459-4585-BCB0-8E599060C11D}" type="pres">
      <dgm:prSet presAssocID="{0A3109BB-C51C-40D3-9D84-04B1282C0F6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5C2F1-3C86-4F05-A125-1BB15E6EDD0B}" type="pres">
      <dgm:prSet presAssocID="{0A3109BB-C51C-40D3-9D84-04B1282C0F63}" presName="accent_4" presStyleCnt="0"/>
      <dgm:spPr/>
    </dgm:pt>
    <dgm:pt modelId="{FC5431BC-634F-4FA7-9101-72700273A8D3}" type="pres">
      <dgm:prSet presAssocID="{0A3109BB-C51C-40D3-9D84-04B1282C0F63}" presName="accentRepeatNode" presStyleLbl="solidFgAcc1" presStyleIdx="3" presStyleCnt="4"/>
      <dgm:spPr/>
    </dgm:pt>
  </dgm:ptLst>
  <dgm:cxnLst>
    <dgm:cxn modelId="{A931CD95-9A8F-421D-B184-9C507EE12C71}" type="presOf" srcId="{B604E00E-09BA-49A3-849F-38DB9F6BE3B3}" destId="{DEAACF0E-482D-4EA9-9997-36C681B25AD2}" srcOrd="0" destOrd="0" presId="urn:microsoft.com/office/officeart/2008/layout/VerticalCurvedList"/>
    <dgm:cxn modelId="{437F819B-403A-4EE3-AC1C-306A58227E82}" type="presOf" srcId="{0A3109BB-C51C-40D3-9D84-04B1282C0F63}" destId="{8DE9E180-8459-4585-BCB0-8E599060C11D}" srcOrd="0" destOrd="0" presId="urn:microsoft.com/office/officeart/2008/layout/VerticalCurvedList"/>
    <dgm:cxn modelId="{769114EA-CD1A-4F0C-AC70-96F458A7E6AF}" srcId="{000A706C-E0E5-47BC-AB82-CF04C6CDF71F}" destId="{0A3109BB-C51C-40D3-9D84-04B1282C0F63}" srcOrd="3" destOrd="0" parTransId="{77116F41-DB4A-4C5E-B65B-4C11349E43AD}" sibTransId="{6D9A85E4-D731-4EB6-83D5-E9BEC603A412}"/>
    <dgm:cxn modelId="{2D68EED0-C93A-48C6-A2A7-87F5EC1971B7}" srcId="{000A706C-E0E5-47BC-AB82-CF04C6CDF71F}" destId="{62ABDC62-0BFB-4412-A1EA-39F15083443F}" srcOrd="0" destOrd="0" parTransId="{F9FF5755-8EF6-4856-B5DD-F93DF97D6FCD}" sibTransId="{B604E00E-09BA-49A3-849F-38DB9F6BE3B3}"/>
    <dgm:cxn modelId="{91C6B690-8AC5-4C52-B553-736569A59BB7}" type="presOf" srcId="{62ABDC62-0BFB-4412-A1EA-39F15083443F}" destId="{A8E422B1-EA61-4B95-A90D-944948AF4F2B}" srcOrd="0" destOrd="0" presId="urn:microsoft.com/office/officeart/2008/layout/VerticalCurvedList"/>
    <dgm:cxn modelId="{C16C97F0-68C4-40EF-8114-1CA85698C3F1}" srcId="{000A706C-E0E5-47BC-AB82-CF04C6CDF71F}" destId="{1D5ED9C3-82FE-4649-8540-EE6347581288}" srcOrd="1" destOrd="0" parTransId="{27CB3802-59E0-4E17-8451-CFD1AD7A6BFB}" sibTransId="{64F38ECC-9716-4D8C-937E-83A80232E39E}"/>
    <dgm:cxn modelId="{23963EA1-2BC9-4D43-9516-98A519DAE834}" type="presOf" srcId="{01F1750C-9B80-483A-832E-C1366015D8BB}" destId="{398EDA59-0B97-4823-B523-5FD3BD075F19}" srcOrd="0" destOrd="0" presId="urn:microsoft.com/office/officeart/2008/layout/VerticalCurvedList"/>
    <dgm:cxn modelId="{EE88DD81-C1A0-4133-9ABA-332CA2B80D31}" type="presOf" srcId="{000A706C-E0E5-47BC-AB82-CF04C6CDF71F}" destId="{A7025ACF-8F30-4A6A-A1A7-F347E2ECF4D7}" srcOrd="0" destOrd="0" presId="urn:microsoft.com/office/officeart/2008/layout/VerticalCurvedList"/>
    <dgm:cxn modelId="{DB7598EC-84C7-4984-837A-57F8A3515B3F}" type="presOf" srcId="{1D5ED9C3-82FE-4649-8540-EE6347581288}" destId="{4109A735-74F6-4F22-950E-C938FCBEEA55}" srcOrd="0" destOrd="0" presId="urn:microsoft.com/office/officeart/2008/layout/VerticalCurvedList"/>
    <dgm:cxn modelId="{17D27928-8E57-4CD5-A85B-C1A994FE5608}" srcId="{000A706C-E0E5-47BC-AB82-CF04C6CDF71F}" destId="{01F1750C-9B80-483A-832E-C1366015D8BB}" srcOrd="2" destOrd="0" parTransId="{159349A6-4446-44DA-9E94-CEC42711693C}" sibTransId="{A48CBD7F-5AFA-4566-915D-604F611546E1}"/>
    <dgm:cxn modelId="{D4140B86-C0E4-4FD1-8142-0BABEEEA96A7}" type="presParOf" srcId="{A7025ACF-8F30-4A6A-A1A7-F347E2ECF4D7}" destId="{5DD6128B-5F3E-4CAF-B76C-08147BDA4A1E}" srcOrd="0" destOrd="0" presId="urn:microsoft.com/office/officeart/2008/layout/VerticalCurvedList"/>
    <dgm:cxn modelId="{7CCDD6E4-9856-4E50-8BE0-81B4EE409354}" type="presParOf" srcId="{5DD6128B-5F3E-4CAF-B76C-08147BDA4A1E}" destId="{200C07DD-A7BE-4547-A12A-931BA93B0F5F}" srcOrd="0" destOrd="0" presId="urn:microsoft.com/office/officeart/2008/layout/VerticalCurvedList"/>
    <dgm:cxn modelId="{EE3CF258-DFBA-4DD4-8CD2-68DE4855193A}" type="presParOf" srcId="{200C07DD-A7BE-4547-A12A-931BA93B0F5F}" destId="{3A924530-D94F-432F-86ED-478865058174}" srcOrd="0" destOrd="0" presId="urn:microsoft.com/office/officeart/2008/layout/VerticalCurvedList"/>
    <dgm:cxn modelId="{1BB17F3B-590E-4FBD-A08B-75F8F60D3F07}" type="presParOf" srcId="{200C07DD-A7BE-4547-A12A-931BA93B0F5F}" destId="{DEAACF0E-482D-4EA9-9997-36C681B25AD2}" srcOrd="1" destOrd="0" presId="urn:microsoft.com/office/officeart/2008/layout/VerticalCurvedList"/>
    <dgm:cxn modelId="{4B98F27F-FBF9-4E08-BB7A-FFFD40287728}" type="presParOf" srcId="{200C07DD-A7BE-4547-A12A-931BA93B0F5F}" destId="{6C0AE1C8-30DA-43BA-BE4E-796F973553C0}" srcOrd="2" destOrd="0" presId="urn:microsoft.com/office/officeart/2008/layout/VerticalCurvedList"/>
    <dgm:cxn modelId="{CBB80507-8A25-4DF0-BE09-D8D31D2C518A}" type="presParOf" srcId="{200C07DD-A7BE-4547-A12A-931BA93B0F5F}" destId="{C3BC8875-7AA6-4363-AA8F-3852C32041BE}" srcOrd="3" destOrd="0" presId="urn:microsoft.com/office/officeart/2008/layout/VerticalCurvedList"/>
    <dgm:cxn modelId="{9C58478F-8CBC-41FC-9F44-961CA647E939}" type="presParOf" srcId="{5DD6128B-5F3E-4CAF-B76C-08147BDA4A1E}" destId="{A8E422B1-EA61-4B95-A90D-944948AF4F2B}" srcOrd="1" destOrd="0" presId="urn:microsoft.com/office/officeart/2008/layout/VerticalCurvedList"/>
    <dgm:cxn modelId="{7326258A-4E48-4370-BADE-5252C1BF3BD5}" type="presParOf" srcId="{5DD6128B-5F3E-4CAF-B76C-08147BDA4A1E}" destId="{B88AF5D8-4FBF-48AC-B84E-9AF1744580BC}" srcOrd="2" destOrd="0" presId="urn:microsoft.com/office/officeart/2008/layout/VerticalCurvedList"/>
    <dgm:cxn modelId="{9DDEAB37-85B0-416C-AD93-FB5CB2E5DF24}" type="presParOf" srcId="{B88AF5D8-4FBF-48AC-B84E-9AF1744580BC}" destId="{9135FF7B-1F91-430C-B613-B3AA4F1F544A}" srcOrd="0" destOrd="0" presId="urn:microsoft.com/office/officeart/2008/layout/VerticalCurvedList"/>
    <dgm:cxn modelId="{6E582B00-0848-4B72-BC6C-18E2DFEC7F33}" type="presParOf" srcId="{5DD6128B-5F3E-4CAF-B76C-08147BDA4A1E}" destId="{4109A735-74F6-4F22-950E-C938FCBEEA55}" srcOrd="3" destOrd="0" presId="urn:microsoft.com/office/officeart/2008/layout/VerticalCurvedList"/>
    <dgm:cxn modelId="{088767A6-D1BA-45CB-ADDF-E32712E0D23C}" type="presParOf" srcId="{5DD6128B-5F3E-4CAF-B76C-08147BDA4A1E}" destId="{BAFE4CAF-C440-4972-B601-43E7C4E0E535}" srcOrd="4" destOrd="0" presId="urn:microsoft.com/office/officeart/2008/layout/VerticalCurvedList"/>
    <dgm:cxn modelId="{525F51A4-C2E2-4148-825F-B222516616BA}" type="presParOf" srcId="{BAFE4CAF-C440-4972-B601-43E7C4E0E535}" destId="{9761D44A-6F7C-4A18-9577-53CA4653E3BD}" srcOrd="0" destOrd="0" presId="urn:microsoft.com/office/officeart/2008/layout/VerticalCurvedList"/>
    <dgm:cxn modelId="{7A7FA4F6-B6BB-4D12-84FB-EAC2C036DE88}" type="presParOf" srcId="{5DD6128B-5F3E-4CAF-B76C-08147BDA4A1E}" destId="{398EDA59-0B97-4823-B523-5FD3BD075F19}" srcOrd="5" destOrd="0" presId="urn:microsoft.com/office/officeart/2008/layout/VerticalCurvedList"/>
    <dgm:cxn modelId="{15D4B818-AC08-4E4F-9A70-5D9A38C7945C}" type="presParOf" srcId="{5DD6128B-5F3E-4CAF-B76C-08147BDA4A1E}" destId="{A6AE5320-FDF7-4AF6-B87C-2A2F0585D20D}" srcOrd="6" destOrd="0" presId="urn:microsoft.com/office/officeart/2008/layout/VerticalCurvedList"/>
    <dgm:cxn modelId="{A912F95C-4B3A-49DC-B0E2-F616F0F590B5}" type="presParOf" srcId="{A6AE5320-FDF7-4AF6-B87C-2A2F0585D20D}" destId="{5A4F27E8-0F2B-4B57-A9E9-61C0D246F938}" srcOrd="0" destOrd="0" presId="urn:microsoft.com/office/officeart/2008/layout/VerticalCurvedList"/>
    <dgm:cxn modelId="{B113DE8B-49A0-4E5F-A597-9D337F46F28C}" type="presParOf" srcId="{5DD6128B-5F3E-4CAF-B76C-08147BDA4A1E}" destId="{8DE9E180-8459-4585-BCB0-8E599060C11D}" srcOrd="7" destOrd="0" presId="urn:microsoft.com/office/officeart/2008/layout/VerticalCurvedList"/>
    <dgm:cxn modelId="{F740422A-D3FF-4FD5-9162-90215857F99E}" type="presParOf" srcId="{5DD6128B-5F3E-4CAF-B76C-08147BDA4A1E}" destId="{5BD5C2F1-3C86-4F05-A125-1BB15E6EDD0B}" srcOrd="8" destOrd="0" presId="urn:microsoft.com/office/officeart/2008/layout/VerticalCurvedList"/>
    <dgm:cxn modelId="{A248C061-329E-4856-B79C-665A028643D6}" type="presParOf" srcId="{5BD5C2F1-3C86-4F05-A125-1BB15E6EDD0B}" destId="{FC5431BC-634F-4FA7-9101-72700273A8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C54F9C-A51D-41ED-B06E-FB391F372D7C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431167-4896-4693-B41A-CFA951C872D0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Внутренняя тепловая схема отопления организована неграмотно (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rPr>
            <a:t>15%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D2336A-65E6-4D37-BD4B-B2FB3263345F}" type="parTrans" cxnId="{D7D039C0-E66D-4C54-98D2-589B9D1A2504}">
      <dgm:prSet/>
      <dgm:spPr/>
      <dgm:t>
        <a:bodyPr/>
        <a:lstStyle/>
        <a:p>
          <a:endParaRPr lang="ru-RU"/>
        </a:p>
      </dgm:t>
    </dgm:pt>
    <dgm:pt modelId="{0CEA950B-F20B-4031-B284-3F7E78821825}" type="sibTrans" cxnId="{D7D039C0-E66D-4C54-98D2-589B9D1A2504}">
      <dgm:prSet/>
      <dgm:spPr/>
      <dgm:t>
        <a:bodyPr/>
        <a:lstStyle/>
        <a:p>
          <a:endParaRPr lang="ru-RU"/>
        </a:p>
      </dgm:t>
    </dgm:pt>
    <dgm:pt modelId="{4F3781C7-659D-4FE9-A693-69659C7A74F6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отопления не соответствует текущим условиям погоды (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rPr>
            <a:t>20%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09514E-4566-4667-81B9-7A91ABA81D12}" type="parTrans" cxnId="{EA8AC930-53C9-4187-AF7F-0A546AA9640D}">
      <dgm:prSet/>
      <dgm:spPr/>
      <dgm:t>
        <a:bodyPr/>
        <a:lstStyle/>
        <a:p>
          <a:endParaRPr lang="ru-RU"/>
        </a:p>
      </dgm:t>
    </dgm:pt>
    <dgm:pt modelId="{5B486F21-A525-424B-BF02-6558B6181FA0}" type="sibTrans" cxnId="{EA8AC930-53C9-4187-AF7F-0A546AA9640D}">
      <dgm:prSet/>
      <dgm:spPr/>
      <dgm:t>
        <a:bodyPr/>
        <a:lstStyle/>
        <a:p>
          <a:endParaRPr lang="ru-RU"/>
        </a:p>
      </dgm:t>
    </dgm:pt>
    <dgm:pt modelId="{FE1B0788-C882-4E3F-A7D3-C66E770F8090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Объект теплопотребления не обеспечен приборами учета расхода тепла.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628AC4-D42B-40BF-8A93-DF46591B2FB2}" type="parTrans" cxnId="{41217F50-6C96-4AA9-ADC0-2BA020D5CD87}">
      <dgm:prSet/>
      <dgm:spPr/>
      <dgm:t>
        <a:bodyPr/>
        <a:lstStyle/>
        <a:p>
          <a:endParaRPr lang="ru-RU"/>
        </a:p>
      </dgm:t>
    </dgm:pt>
    <dgm:pt modelId="{9D2FFD1F-3738-4CEC-B8A1-930AECF99A1F}" type="sibTrans" cxnId="{41217F50-6C96-4AA9-ADC0-2BA020D5CD87}">
      <dgm:prSet/>
      <dgm:spPr/>
      <dgm:t>
        <a:bodyPr/>
        <a:lstStyle/>
        <a:p>
          <a:endParaRPr lang="ru-RU"/>
        </a:p>
      </dgm:t>
    </dgm:pt>
    <dgm:pt modelId="{A464FE33-C9B0-4395-BD16-49EA8EEE535B}" type="pres">
      <dgm:prSet presAssocID="{A8C54F9C-A51D-41ED-B06E-FB391F372D7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888C3E5-D9DA-474E-A19B-DA5C9965CD19}" type="pres">
      <dgm:prSet presAssocID="{A8C54F9C-A51D-41ED-B06E-FB391F372D7C}" presName="Name1" presStyleCnt="0"/>
      <dgm:spPr/>
    </dgm:pt>
    <dgm:pt modelId="{7CEA85B7-BEFF-46E0-9068-65724027D23F}" type="pres">
      <dgm:prSet presAssocID="{A8C54F9C-A51D-41ED-B06E-FB391F372D7C}" presName="cycle" presStyleCnt="0"/>
      <dgm:spPr/>
    </dgm:pt>
    <dgm:pt modelId="{47C393D6-ABF8-486A-BABF-80AD333B21B1}" type="pres">
      <dgm:prSet presAssocID="{A8C54F9C-A51D-41ED-B06E-FB391F372D7C}" presName="srcNode" presStyleLbl="node1" presStyleIdx="0" presStyleCnt="3"/>
      <dgm:spPr/>
    </dgm:pt>
    <dgm:pt modelId="{F6F79369-3BBF-46CF-BA19-D4EA29F31E69}" type="pres">
      <dgm:prSet presAssocID="{A8C54F9C-A51D-41ED-B06E-FB391F372D7C}" presName="conn" presStyleLbl="parChTrans1D2" presStyleIdx="0" presStyleCnt="1"/>
      <dgm:spPr/>
      <dgm:t>
        <a:bodyPr/>
        <a:lstStyle/>
        <a:p>
          <a:endParaRPr lang="ru-RU"/>
        </a:p>
      </dgm:t>
    </dgm:pt>
    <dgm:pt modelId="{ECC67E3B-915B-4AB7-B6E5-DC47AFAE2894}" type="pres">
      <dgm:prSet presAssocID="{A8C54F9C-A51D-41ED-B06E-FB391F372D7C}" presName="extraNode" presStyleLbl="node1" presStyleIdx="0" presStyleCnt="3"/>
      <dgm:spPr/>
    </dgm:pt>
    <dgm:pt modelId="{82177D38-5E81-4C4F-87F2-10CEAF585FF4}" type="pres">
      <dgm:prSet presAssocID="{A8C54F9C-A51D-41ED-B06E-FB391F372D7C}" presName="dstNode" presStyleLbl="node1" presStyleIdx="0" presStyleCnt="3"/>
      <dgm:spPr/>
    </dgm:pt>
    <dgm:pt modelId="{5848C9C5-BC76-4644-94C8-BE8052723EE0}" type="pres">
      <dgm:prSet presAssocID="{4F431167-4896-4693-B41A-CFA951C872D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E888F-0E41-42B7-93A2-B1E6C6D18343}" type="pres">
      <dgm:prSet presAssocID="{4F431167-4896-4693-B41A-CFA951C872D0}" presName="accent_1" presStyleCnt="0"/>
      <dgm:spPr/>
    </dgm:pt>
    <dgm:pt modelId="{82281EA2-D707-4F18-84E7-CF6CD2DAFF5A}" type="pres">
      <dgm:prSet presAssocID="{4F431167-4896-4693-B41A-CFA951C872D0}" presName="accentRepeatNode" presStyleLbl="solidFgAcc1" presStyleIdx="0" presStyleCnt="3"/>
      <dgm:spPr/>
    </dgm:pt>
    <dgm:pt modelId="{E45F6A0A-5B31-483C-A294-90595FE2DFC1}" type="pres">
      <dgm:prSet presAssocID="{4F3781C7-659D-4FE9-A693-69659C7A74F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9C19A-80C5-4EBF-A05A-02A1EAB66382}" type="pres">
      <dgm:prSet presAssocID="{4F3781C7-659D-4FE9-A693-69659C7A74F6}" presName="accent_2" presStyleCnt="0"/>
      <dgm:spPr/>
    </dgm:pt>
    <dgm:pt modelId="{368B383E-0746-471D-9465-00DFFAFBE516}" type="pres">
      <dgm:prSet presAssocID="{4F3781C7-659D-4FE9-A693-69659C7A74F6}" presName="accentRepeatNode" presStyleLbl="solidFgAcc1" presStyleIdx="1" presStyleCnt="3"/>
      <dgm:spPr/>
    </dgm:pt>
    <dgm:pt modelId="{F7BCDDF4-1306-4563-AAB6-90D3615FC21E}" type="pres">
      <dgm:prSet presAssocID="{FE1B0788-C882-4E3F-A7D3-C66E770F809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35C85-C7B2-4C2F-82ED-B7976F732E2F}" type="pres">
      <dgm:prSet presAssocID="{FE1B0788-C882-4E3F-A7D3-C66E770F8090}" presName="accent_3" presStyleCnt="0"/>
      <dgm:spPr/>
    </dgm:pt>
    <dgm:pt modelId="{A31310BB-16C0-44C1-AEAC-BA4470FFDE06}" type="pres">
      <dgm:prSet presAssocID="{FE1B0788-C882-4E3F-A7D3-C66E770F8090}" presName="accentRepeatNode" presStyleLbl="solidFgAcc1" presStyleIdx="2" presStyleCnt="3"/>
      <dgm:spPr/>
    </dgm:pt>
  </dgm:ptLst>
  <dgm:cxnLst>
    <dgm:cxn modelId="{EA8AC930-53C9-4187-AF7F-0A546AA9640D}" srcId="{A8C54F9C-A51D-41ED-B06E-FB391F372D7C}" destId="{4F3781C7-659D-4FE9-A693-69659C7A74F6}" srcOrd="1" destOrd="0" parTransId="{F509514E-4566-4667-81B9-7A91ABA81D12}" sibTransId="{5B486F21-A525-424B-BF02-6558B6181FA0}"/>
    <dgm:cxn modelId="{41217F50-6C96-4AA9-ADC0-2BA020D5CD87}" srcId="{A8C54F9C-A51D-41ED-B06E-FB391F372D7C}" destId="{FE1B0788-C882-4E3F-A7D3-C66E770F8090}" srcOrd="2" destOrd="0" parTransId="{7B628AC4-D42B-40BF-8A93-DF46591B2FB2}" sibTransId="{9D2FFD1F-3738-4CEC-B8A1-930AECF99A1F}"/>
    <dgm:cxn modelId="{CDE956BF-DE6D-4704-A8B1-81520B6803F8}" type="presOf" srcId="{FE1B0788-C882-4E3F-A7D3-C66E770F8090}" destId="{F7BCDDF4-1306-4563-AAB6-90D3615FC21E}" srcOrd="0" destOrd="0" presId="urn:microsoft.com/office/officeart/2008/layout/VerticalCurvedList"/>
    <dgm:cxn modelId="{A796B981-3B48-476D-906F-CFD5131C7D23}" type="presOf" srcId="{4F3781C7-659D-4FE9-A693-69659C7A74F6}" destId="{E45F6A0A-5B31-483C-A294-90595FE2DFC1}" srcOrd="0" destOrd="0" presId="urn:microsoft.com/office/officeart/2008/layout/VerticalCurvedList"/>
    <dgm:cxn modelId="{D7D039C0-E66D-4C54-98D2-589B9D1A2504}" srcId="{A8C54F9C-A51D-41ED-B06E-FB391F372D7C}" destId="{4F431167-4896-4693-B41A-CFA951C872D0}" srcOrd="0" destOrd="0" parTransId="{B4D2336A-65E6-4D37-BD4B-B2FB3263345F}" sibTransId="{0CEA950B-F20B-4031-B284-3F7E78821825}"/>
    <dgm:cxn modelId="{30B3D91B-180E-4BD0-A5D2-4E248629CBE8}" type="presOf" srcId="{4F431167-4896-4693-B41A-CFA951C872D0}" destId="{5848C9C5-BC76-4644-94C8-BE8052723EE0}" srcOrd="0" destOrd="0" presId="urn:microsoft.com/office/officeart/2008/layout/VerticalCurvedList"/>
    <dgm:cxn modelId="{9E4E020F-7112-4154-9EC5-7BB5C6E059B9}" type="presOf" srcId="{A8C54F9C-A51D-41ED-B06E-FB391F372D7C}" destId="{A464FE33-C9B0-4395-BD16-49EA8EEE535B}" srcOrd="0" destOrd="0" presId="urn:microsoft.com/office/officeart/2008/layout/VerticalCurvedList"/>
    <dgm:cxn modelId="{9A579413-968C-4861-975B-C1013E96362E}" type="presOf" srcId="{0CEA950B-F20B-4031-B284-3F7E78821825}" destId="{F6F79369-3BBF-46CF-BA19-D4EA29F31E69}" srcOrd="0" destOrd="0" presId="urn:microsoft.com/office/officeart/2008/layout/VerticalCurvedList"/>
    <dgm:cxn modelId="{A09BCC3B-C277-41E8-BCA3-A0CB7AF9A313}" type="presParOf" srcId="{A464FE33-C9B0-4395-BD16-49EA8EEE535B}" destId="{2888C3E5-D9DA-474E-A19B-DA5C9965CD19}" srcOrd="0" destOrd="0" presId="urn:microsoft.com/office/officeart/2008/layout/VerticalCurvedList"/>
    <dgm:cxn modelId="{61594E6E-56BB-43D1-87AD-815A8E7351E7}" type="presParOf" srcId="{2888C3E5-D9DA-474E-A19B-DA5C9965CD19}" destId="{7CEA85B7-BEFF-46E0-9068-65724027D23F}" srcOrd="0" destOrd="0" presId="urn:microsoft.com/office/officeart/2008/layout/VerticalCurvedList"/>
    <dgm:cxn modelId="{13D95E5B-6CD5-44A3-8F0F-85D2A0165397}" type="presParOf" srcId="{7CEA85B7-BEFF-46E0-9068-65724027D23F}" destId="{47C393D6-ABF8-486A-BABF-80AD333B21B1}" srcOrd="0" destOrd="0" presId="urn:microsoft.com/office/officeart/2008/layout/VerticalCurvedList"/>
    <dgm:cxn modelId="{A2A89D08-55F4-4DB3-B103-2051435AC26A}" type="presParOf" srcId="{7CEA85B7-BEFF-46E0-9068-65724027D23F}" destId="{F6F79369-3BBF-46CF-BA19-D4EA29F31E69}" srcOrd="1" destOrd="0" presId="urn:microsoft.com/office/officeart/2008/layout/VerticalCurvedList"/>
    <dgm:cxn modelId="{0D09A8C1-B40F-46B3-B264-54AE4C51646C}" type="presParOf" srcId="{7CEA85B7-BEFF-46E0-9068-65724027D23F}" destId="{ECC67E3B-915B-4AB7-B6E5-DC47AFAE2894}" srcOrd="2" destOrd="0" presId="urn:microsoft.com/office/officeart/2008/layout/VerticalCurvedList"/>
    <dgm:cxn modelId="{B7A797D7-73FF-462F-80D6-98A2CB116708}" type="presParOf" srcId="{7CEA85B7-BEFF-46E0-9068-65724027D23F}" destId="{82177D38-5E81-4C4F-87F2-10CEAF585FF4}" srcOrd="3" destOrd="0" presId="urn:microsoft.com/office/officeart/2008/layout/VerticalCurvedList"/>
    <dgm:cxn modelId="{1B476799-4B28-473D-8ED9-3024D562B0B1}" type="presParOf" srcId="{2888C3E5-D9DA-474E-A19B-DA5C9965CD19}" destId="{5848C9C5-BC76-4644-94C8-BE8052723EE0}" srcOrd="1" destOrd="0" presId="urn:microsoft.com/office/officeart/2008/layout/VerticalCurvedList"/>
    <dgm:cxn modelId="{B811C959-9C90-48E6-AF10-F2D11A299202}" type="presParOf" srcId="{2888C3E5-D9DA-474E-A19B-DA5C9965CD19}" destId="{9BDE888F-0E41-42B7-93A2-B1E6C6D18343}" srcOrd="2" destOrd="0" presId="urn:microsoft.com/office/officeart/2008/layout/VerticalCurvedList"/>
    <dgm:cxn modelId="{1AD43D94-D7E1-43F4-B42E-C1F542CB678A}" type="presParOf" srcId="{9BDE888F-0E41-42B7-93A2-B1E6C6D18343}" destId="{82281EA2-D707-4F18-84E7-CF6CD2DAFF5A}" srcOrd="0" destOrd="0" presId="urn:microsoft.com/office/officeart/2008/layout/VerticalCurvedList"/>
    <dgm:cxn modelId="{77F44B4C-F335-4DE9-8DB6-3D06D91AA464}" type="presParOf" srcId="{2888C3E5-D9DA-474E-A19B-DA5C9965CD19}" destId="{E45F6A0A-5B31-483C-A294-90595FE2DFC1}" srcOrd="3" destOrd="0" presId="urn:microsoft.com/office/officeart/2008/layout/VerticalCurvedList"/>
    <dgm:cxn modelId="{C515E9C8-A5F5-4B55-9FAB-4FC2CB0B0FCA}" type="presParOf" srcId="{2888C3E5-D9DA-474E-A19B-DA5C9965CD19}" destId="{9DB9C19A-80C5-4EBF-A05A-02A1EAB66382}" srcOrd="4" destOrd="0" presId="urn:microsoft.com/office/officeart/2008/layout/VerticalCurvedList"/>
    <dgm:cxn modelId="{AFF4C928-CCC3-4A5B-8540-F397AA9B4FAE}" type="presParOf" srcId="{9DB9C19A-80C5-4EBF-A05A-02A1EAB66382}" destId="{368B383E-0746-471D-9465-00DFFAFBE516}" srcOrd="0" destOrd="0" presId="urn:microsoft.com/office/officeart/2008/layout/VerticalCurvedList"/>
    <dgm:cxn modelId="{B8A167A7-4BD5-4C7B-A2D9-49EEB2B599A0}" type="presParOf" srcId="{2888C3E5-D9DA-474E-A19B-DA5C9965CD19}" destId="{F7BCDDF4-1306-4563-AAB6-90D3615FC21E}" srcOrd="5" destOrd="0" presId="urn:microsoft.com/office/officeart/2008/layout/VerticalCurvedList"/>
    <dgm:cxn modelId="{796DD641-CCAF-4C19-809C-E34EA2016387}" type="presParOf" srcId="{2888C3E5-D9DA-474E-A19B-DA5C9965CD19}" destId="{8F035C85-C7B2-4C2F-82ED-B7976F732E2F}" srcOrd="6" destOrd="0" presId="urn:microsoft.com/office/officeart/2008/layout/VerticalCurvedList"/>
    <dgm:cxn modelId="{521971A8-B750-4C0A-9FB2-A46A5060437F}" type="presParOf" srcId="{8F035C85-C7B2-4C2F-82ED-B7976F732E2F}" destId="{A31310BB-16C0-44C1-AEAC-BA4470FFDE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87484D-01BC-4497-AFCC-CB0B501A981A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56BF9C-5238-4581-9698-82270ED41649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Применение тепловой изоляции с высокими теплоизоляционными свойствами;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A1A6F7-0AF5-45D2-B68C-8456F68EF3DC}" type="parTrans" cxnId="{1BF03CEE-7769-474B-82E6-35EB86300873}">
      <dgm:prSet/>
      <dgm:spPr/>
      <dgm:t>
        <a:bodyPr/>
        <a:lstStyle/>
        <a:p>
          <a:endParaRPr lang="ru-RU"/>
        </a:p>
      </dgm:t>
    </dgm:pt>
    <dgm:pt modelId="{D51FEA2C-2450-4B44-B0C6-2AF99D1AD364}" type="sibTrans" cxnId="{1BF03CEE-7769-474B-82E6-35EB86300873}">
      <dgm:prSet/>
      <dgm:spPr/>
      <dgm:t>
        <a:bodyPr/>
        <a:lstStyle/>
        <a:p>
          <a:endParaRPr lang="ru-RU"/>
        </a:p>
      </dgm:t>
    </dgm:pt>
    <dgm:pt modelId="{B47EF2A4-3A5D-46D3-85DD-2B7CF814ED6B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Понижение уровня температуры теплоносителя без ущерба для потребителя;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97F3733-4750-42EA-8112-B3731787827A}" type="parTrans" cxnId="{9BC9D9DB-1C09-453E-B5A0-885DEFB748E9}">
      <dgm:prSet/>
      <dgm:spPr/>
      <dgm:t>
        <a:bodyPr/>
        <a:lstStyle/>
        <a:p>
          <a:endParaRPr lang="ru-RU"/>
        </a:p>
      </dgm:t>
    </dgm:pt>
    <dgm:pt modelId="{4986525C-F6C5-4CCE-8276-27370D4DCA80}" type="sibTrans" cxnId="{9BC9D9DB-1C09-453E-B5A0-885DEFB748E9}">
      <dgm:prSet/>
      <dgm:spPr/>
      <dgm:t>
        <a:bodyPr/>
        <a:lstStyle/>
        <a:p>
          <a:endParaRPr lang="ru-RU"/>
        </a:p>
      </dgm:t>
    </dgm:pt>
    <dgm:pt modelId="{D6CAAB88-B6FA-4EDD-8009-5EAE7DBD0FA2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Замена, при возможности, технологического пара горячей водой;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DC2938-600B-4E0D-9462-E2F6D7366449}" type="parTrans" cxnId="{1FC83383-4E7C-4ECD-BD0B-76125B59364F}">
      <dgm:prSet/>
      <dgm:spPr/>
      <dgm:t>
        <a:bodyPr/>
        <a:lstStyle/>
        <a:p>
          <a:endParaRPr lang="ru-RU"/>
        </a:p>
      </dgm:t>
    </dgm:pt>
    <dgm:pt modelId="{626E76FC-C80A-49B6-9F89-C4F35CCA7644}" type="sibTrans" cxnId="{1FC83383-4E7C-4ECD-BD0B-76125B59364F}">
      <dgm:prSet/>
      <dgm:spPr/>
      <dgm:t>
        <a:bodyPr/>
        <a:lstStyle/>
        <a:p>
          <a:endParaRPr lang="ru-RU"/>
        </a:p>
      </dgm:t>
    </dgm:pt>
    <dgm:pt modelId="{1D7374AF-DCE7-4555-B41A-2F4D2D77ED92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Использование местных систем теплоснабжения и локального обогрева;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4A4D72-CE82-4B0B-81C2-6C1DB8877749}" type="parTrans" cxnId="{2EB2A240-A331-4C06-9652-48DD647D2FD8}">
      <dgm:prSet/>
      <dgm:spPr/>
      <dgm:t>
        <a:bodyPr/>
        <a:lstStyle/>
        <a:p>
          <a:endParaRPr lang="ru-RU"/>
        </a:p>
      </dgm:t>
    </dgm:pt>
    <dgm:pt modelId="{25094B3D-7945-464A-81C6-E2BD0876DA13}" type="sibTrans" cxnId="{2EB2A240-A331-4C06-9652-48DD647D2FD8}">
      <dgm:prSet/>
      <dgm:spPr/>
      <dgm:t>
        <a:bodyPr/>
        <a:lstStyle/>
        <a:p>
          <a:endParaRPr lang="ru-RU"/>
        </a:p>
      </dgm:t>
    </dgm:pt>
    <dgm:pt modelId="{24921B23-5901-416A-8D62-D1769AE5548C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Своевременное удаление конденсата из паропроводов;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61ED3E-79A3-4077-AAF0-129EBAEC9C1C}" type="parTrans" cxnId="{2608C15F-FD9B-4312-BB90-B8511E2DC5AB}">
      <dgm:prSet/>
      <dgm:spPr/>
      <dgm:t>
        <a:bodyPr/>
        <a:lstStyle/>
        <a:p>
          <a:endParaRPr lang="ru-RU"/>
        </a:p>
      </dgm:t>
    </dgm:pt>
    <dgm:pt modelId="{F30B5243-41AC-42EE-B6D8-D43CDA17A6E6}" type="sibTrans" cxnId="{2608C15F-FD9B-4312-BB90-B8511E2DC5AB}">
      <dgm:prSet/>
      <dgm:spPr/>
      <dgm:t>
        <a:bodyPr/>
        <a:lstStyle/>
        <a:p>
          <a:endParaRPr lang="ru-RU"/>
        </a:p>
      </dgm:t>
    </dgm:pt>
    <dgm:pt modelId="{9B2E35AB-7C3B-499B-AE6C-A27042438595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Ликвидация </a:t>
          </a:r>
          <a:r>
            <a:rPr lang="ru-RU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утечек теплоносителя.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39FDF2-9CC2-42CE-9803-0BD8C8C66559}" type="parTrans" cxnId="{F067F5F6-700A-4F08-8EB9-52A7D7B0A6C7}">
      <dgm:prSet/>
      <dgm:spPr/>
      <dgm:t>
        <a:bodyPr/>
        <a:lstStyle/>
        <a:p>
          <a:endParaRPr lang="ru-RU"/>
        </a:p>
      </dgm:t>
    </dgm:pt>
    <dgm:pt modelId="{553CAB72-A7D1-4D73-86A6-2BC3B4061DA6}" type="sibTrans" cxnId="{F067F5F6-700A-4F08-8EB9-52A7D7B0A6C7}">
      <dgm:prSet/>
      <dgm:spPr/>
      <dgm:t>
        <a:bodyPr/>
        <a:lstStyle/>
        <a:p>
          <a:endParaRPr lang="ru-RU"/>
        </a:p>
      </dgm:t>
    </dgm:pt>
    <dgm:pt modelId="{D9A46CA0-D5B8-411D-BD2C-7B5AF29792CC}" type="pres">
      <dgm:prSet presAssocID="{2D87484D-01BC-4497-AFCC-CB0B501A981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69DE9FB-A392-43AC-A266-BE4B897AF135}" type="pres">
      <dgm:prSet presAssocID="{2D87484D-01BC-4497-AFCC-CB0B501A981A}" presName="Name1" presStyleCnt="0"/>
      <dgm:spPr/>
    </dgm:pt>
    <dgm:pt modelId="{F5D2FCED-6790-46AE-A7C0-1448D8646908}" type="pres">
      <dgm:prSet presAssocID="{2D87484D-01BC-4497-AFCC-CB0B501A981A}" presName="cycle" presStyleCnt="0"/>
      <dgm:spPr/>
    </dgm:pt>
    <dgm:pt modelId="{56E90B5A-5E56-4B6E-ACD5-71A7FEB0BE0A}" type="pres">
      <dgm:prSet presAssocID="{2D87484D-01BC-4497-AFCC-CB0B501A981A}" presName="srcNode" presStyleLbl="node1" presStyleIdx="0" presStyleCnt="6"/>
      <dgm:spPr/>
    </dgm:pt>
    <dgm:pt modelId="{E1806D89-5257-48D3-B8AA-86F36EB8A2C3}" type="pres">
      <dgm:prSet presAssocID="{2D87484D-01BC-4497-AFCC-CB0B501A981A}" presName="conn" presStyleLbl="parChTrans1D2" presStyleIdx="0" presStyleCnt="1"/>
      <dgm:spPr/>
      <dgm:t>
        <a:bodyPr/>
        <a:lstStyle/>
        <a:p>
          <a:endParaRPr lang="ru-RU"/>
        </a:p>
      </dgm:t>
    </dgm:pt>
    <dgm:pt modelId="{1EFAF211-38AB-422E-84F9-6BF89D908D48}" type="pres">
      <dgm:prSet presAssocID="{2D87484D-01BC-4497-AFCC-CB0B501A981A}" presName="extraNode" presStyleLbl="node1" presStyleIdx="0" presStyleCnt="6"/>
      <dgm:spPr/>
    </dgm:pt>
    <dgm:pt modelId="{9FAC8117-CD26-4997-A2A2-0BFADA8D4A39}" type="pres">
      <dgm:prSet presAssocID="{2D87484D-01BC-4497-AFCC-CB0B501A981A}" presName="dstNode" presStyleLbl="node1" presStyleIdx="0" presStyleCnt="6"/>
      <dgm:spPr/>
    </dgm:pt>
    <dgm:pt modelId="{FC7DEAE0-F801-4391-BDA0-4416EACD3D60}" type="pres">
      <dgm:prSet presAssocID="{DA56BF9C-5238-4581-9698-82270ED4164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1A049-9F4B-4198-869F-A61DD1A9471C}" type="pres">
      <dgm:prSet presAssocID="{DA56BF9C-5238-4581-9698-82270ED41649}" presName="accent_1" presStyleCnt="0"/>
      <dgm:spPr/>
    </dgm:pt>
    <dgm:pt modelId="{FB05703C-E696-4349-844E-066ABE705532}" type="pres">
      <dgm:prSet presAssocID="{DA56BF9C-5238-4581-9698-82270ED41649}" presName="accentRepeatNode" presStyleLbl="solidFgAcc1" presStyleIdx="0" presStyleCnt="6"/>
      <dgm:spPr/>
    </dgm:pt>
    <dgm:pt modelId="{33085BCE-2644-4905-BDA1-E54B57443337}" type="pres">
      <dgm:prSet presAssocID="{B47EF2A4-3A5D-46D3-85DD-2B7CF814ED6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10B4A-5894-4C8C-A4E2-BFF7A60F2097}" type="pres">
      <dgm:prSet presAssocID="{B47EF2A4-3A5D-46D3-85DD-2B7CF814ED6B}" presName="accent_2" presStyleCnt="0"/>
      <dgm:spPr/>
    </dgm:pt>
    <dgm:pt modelId="{5B2742D9-5A55-4C00-8DDC-38F81818FD35}" type="pres">
      <dgm:prSet presAssocID="{B47EF2A4-3A5D-46D3-85DD-2B7CF814ED6B}" presName="accentRepeatNode" presStyleLbl="solidFgAcc1" presStyleIdx="1" presStyleCnt="6"/>
      <dgm:spPr/>
    </dgm:pt>
    <dgm:pt modelId="{DCB63479-3398-4576-93AC-AAA5C01D57EA}" type="pres">
      <dgm:prSet presAssocID="{D6CAAB88-B6FA-4EDD-8009-5EAE7DBD0FA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90293-5236-4B67-A21D-C0EDB2E9CCF4}" type="pres">
      <dgm:prSet presAssocID="{D6CAAB88-B6FA-4EDD-8009-5EAE7DBD0FA2}" presName="accent_3" presStyleCnt="0"/>
      <dgm:spPr/>
    </dgm:pt>
    <dgm:pt modelId="{8CABFC65-C72E-449A-81C0-0F2080D34AF3}" type="pres">
      <dgm:prSet presAssocID="{D6CAAB88-B6FA-4EDD-8009-5EAE7DBD0FA2}" presName="accentRepeatNode" presStyleLbl="solidFgAcc1" presStyleIdx="2" presStyleCnt="6"/>
      <dgm:spPr/>
    </dgm:pt>
    <dgm:pt modelId="{8FD3A648-BDAB-464B-B340-1F3B5DD61EB3}" type="pres">
      <dgm:prSet presAssocID="{1D7374AF-DCE7-4555-B41A-2F4D2D77ED92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69A18-6C71-4234-AA4C-029CA2AF81CC}" type="pres">
      <dgm:prSet presAssocID="{1D7374AF-DCE7-4555-B41A-2F4D2D77ED92}" presName="accent_4" presStyleCnt="0"/>
      <dgm:spPr/>
    </dgm:pt>
    <dgm:pt modelId="{F5A98AF4-68BD-4673-8CA8-2172597CEC4E}" type="pres">
      <dgm:prSet presAssocID="{1D7374AF-DCE7-4555-B41A-2F4D2D77ED92}" presName="accentRepeatNode" presStyleLbl="solidFgAcc1" presStyleIdx="3" presStyleCnt="6"/>
      <dgm:spPr/>
    </dgm:pt>
    <dgm:pt modelId="{7E9FA2BD-47A1-424E-8DFD-120057D4F123}" type="pres">
      <dgm:prSet presAssocID="{24921B23-5901-416A-8D62-D1769AE5548C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A998C-DB90-4659-9D9E-D317EB83B40A}" type="pres">
      <dgm:prSet presAssocID="{24921B23-5901-416A-8D62-D1769AE5548C}" presName="accent_5" presStyleCnt="0"/>
      <dgm:spPr/>
    </dgm:pt>
    <dgm:pt modelId="{484DC622-183E-4351-AACD-C24B8B3A0252}" type="pres">
      <dgm:prSet presAssocID="{24921B23-5901-416A-8D62-D1769AE5548C}" presName="accentRepeatNode" presStyleLbl="solidFgAcc1" presStyleIdx="4" presStyleCnt="6"/>
      <dgm:spPr/>
    </dgm:pt>
    <dgm:pt modelId="{D29F0124-D9D6-478F-AC46-CBC29F696A48}" type="pres">
      <dgm:prSet presAssocID="{9B2E35AB-7C3B-499B-AE6C-A2704243859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4A4D3-3BD8-48AB-BF3E-1459CF2B0A63}" type="pres">
      <dgm:prSet presAssocID="{9B2E35AB-7C3B-499B-AE6C-A27042438595}" presName="accent_6" presStyleCnt="0"/>
      <dgm:spPr/>
    </dgm:pt>
    <dgm:pt modelId="{0A4952E3-D557-4EA9-8A26-6E2E22DFA91F}" type="pres">
      <dgm:prSet presAssocID="{9B2E35AB-7C3B-499B-AE6C-A27042438595}" presName="accentRepeatNode" presStyleLbl="solidFgAcc1" presStyleIdx="5" presStyleCnt="6"/>
      <dgm:spPr/>
    </dgm:pt>
  </dgm:ptLst>
  <dgm:cxnLst>
    <dgm:cxn modelId="{9BC9D9DB-1C09-453E-B5A0-885DEFB748E9}" srcId="{2D87484D-01BC-4497-AFCC-CB0B501A981A}" destId="{B47EF2A4-3A5D-46D3-85DD-2B7CF814ED6B}" srcOrd="1" destOrd="0" parTransId="{D97F3733-4750-42EA-8112-B3731787827A}" sibTransId="{4986525C-F6C5-4CCE-8276-27370D4DCA80}"/>
    <dgm:cxn modelId="{2EB2A240-A331-4C06-9652-48DD647D2FD8}" srcId="{2D87484D-01BC-4497-AFCC-CB0B501A981A}" destId="{1D7374AF-DCE7-4555-B41A-2F4D2D77ED92}" srcOrd="3" destOrd="0" parTransId="{3F4A4D72-CE82-4B0B-81C2-6C1DB8877749}" sibTransId="{25094B3D-7945-464A-81C6-E2BD0876DA13}"/>
    <dgm:cxn modelId="{FD424A8F-010F-4AF0-B60E-C0141F15AE46}" type="presOf" srcId="{DA56BF9C-5238-4581-9698-82270ED41649}" destId="{FC7DEAE0-F801-4391-BDA0-4416EACD3D60}" srcOrd="0" destOrd="0" presId="urn:microsoft.com/office/officeart/2008/layout/VerticalCurvedList"/>
    <dgm:cxn modelId="{A28F7F38-14D6-4D30-B5C7-01206FB98CCC}" type="presOf" srcId="{1D7374AF-DCE7-4555-B41A-2F4D2D77ED92}" destId="{8FD3A648-BDAB-464B-B340-1F3B5DD61EB3}" srcOrd="0" destOrd="0" presId="urn:microsoft.com/office/officeart/2008/layout/VerticalCurvedList"/>
    <dgm:cxn modelId="{1BF03CEE-7769-474B-82E6-35EB86300873}" srcId="{2D87484D-01BC-4497-AFCC-CB0B501A981A}" destId="{DA56BF9C-5238-4581-9698-82270ED41649}" srcOrd="0" destOrd="0" parTransId="{13A1A6F7-0AF5-45D2-B68C-8456F68EF3DC}" sibTransId="{D51FEA2C-2450-4B44-B0C6-2AF99D1AD364}"/>
    <dgm:cxn modelId="{48CA8CB8-2977-4E1B-8152-1F617566815A}" type="presOf" srcId="{B47EF2A4-3A5D-46D3-85DD-2B7CF814ED6B}" destId="{33085BCE-2644-4905-BDA1-E54B57443337}" srcOrd="0" destOrd="0" presId="urn:microsoft.com/office/officeart/2008/layout/VerticalCurvedList"/>
    <dgm:cxn modelId="{1FC83383-4E7C-4ECD-BD0B-76125B59364F}" srcId="{2D87484D-01BC-4497-AFCC-CB0B501A981A}" destId="{D6CAAB88-B6FA-4EDD-8009-5EAE7DBD0FA2}" srcOrd="2" destOrd="0" parTransId="{42DC2938-600B-4E0D-9462-E2F6D7366449}" sibTransId="{626E76FC-C80A-49B6-9F89-C4F35CCA7644}"/>
    <dgm:cxn modelId="{40CAA1E6-7FE8-44C9-9E57-A5102DE2EBC5}" type="presOf" srcId="{2D87484D-01BC-4497-AFCC-CB0B501A981A}" destId="{D9A46CA0-D5B8-411D-BD2C-7B5AF29792CC}" srcOrd="0" destOrd="0" presId="urn:microsoft.com/office/officeart/2008/layout/VerticalCurvedList"/>
    <dgm:cxn modelId="{5B770C4E-F9AC-4E8E-83E6-75D85730947F}" type="presOf" srcId="{9B2E35AB-7C3B-499B-AE6C-A27042438595}" destId="{D29F0124-D9D6-478F-AC46-CBC29F696A48}" srcOrd="0" destOrd="0" presId="urn:microsoft.com/office/officeart/2008/layout/VerticalCurvedList"/>
    <dgm:cxn modelId="{F067F5F6-700A-4F08-8EB9-52A7D7B0A6C7}" srcId="{2D87484D-01BC-4497-AFCC-CB0B501A981A}" destId="{9B2E35AB-7C3B-499B-AE6C-A27042438595}" srcOrd="5" destOrd="0" parTransId="{CC39FDF2-9CC2-42CE-9803-0BD8C8C66559}" sibTransId="{553CAB72-A7D1-4D73-86A6-2BC3B4061DA6}"/>
    <dgm:cxn modelId="{2608C15F-FD9B-4312-BB90-B8511E2DC5AB}" srcId="{2D87484D-01BC-4497-AFCC-CB0B501A981A}" destId="{24921B23-5901-416A-8D62-D1769AE5548C}" srcOrd="4" destOrd="0" parTransId="{FB61ED3E-79A3-4077-AAF0-129EBAEC9C1C}" sibTransId="{F30B5243-41AC-42EE-B6D8-D43CDA17A6E6}"/>
    <dgm:cxn modelId="{7D5A9EF7-280A-4065-8B56-4C127F50D3CE}" type="presOf" srcId="{D51FEA2C-2450-4B44-B0C6-2AF99D1AD364}" destId="{E1806D89-5257-48D3-B8AA-86F36EB8A2C3}" srcOrd="0" destOrd="0" presId="urn:microsoft.com/office/officeart/2008/layout/VerticalCurvedList"/>
    <dgm:cxn modelId="{0538DB77-5A6A-446D-9C1A-5B9D9E9671F1}" type="presOf" srcId="{24921B23-5901-416A-8D62-D1769AE5548C}" destId="{7E9FA2BD-47A1-424E-8DFD-120057D4F123}" srcOrd="0" destOrd="0" presId="urn:microsoft.com/office/officeart/2008/layout/VerticalCurvedList"/>
    <dgm:cxn modelId="{AB86945B-C39F-433E-BF0C-866247445B6B}" type="presOf" srcId="{D6CAAB88-B6FA-4EDD-8009-5EAE7DBD0FA2}" destId="{DCB63479-3398-4576-93AC-AAA5C01D57EA}" srcOrd="0" destOrd="0" presId="urn:microsoft.com/office/officeart/2008/layout/VerticalCurvedList"/>
    <dgm:cxn modelId="{7C50B506-A5E7-4C9F-8EBA-954182784562}" type="presParOf" srcId="{D9A46CA0-D5B8-411D-BD2C-7B5AF29792CC}" destId="{169DE9FB-A392-43AC-A266-BE4B897AF135}" srcOrd="0" destOrd="0" presId="urn:microsoft.com/office/officeart/2008/layout/VerticalCurvedList"/>
    <dgm:cxn modelId="{CBF4F307-DDFA-4F8D-9CB4-8572A43DAA3C}" type="presParOf" srcId="{169DE9FB-A392-43AC-A266-BE4B897AF135}" destId="{F5D2FCED-6790-46AE-A7C0-1448D8646908}" srcOrd="0" destOrd="0" presId="urn:microsoft.com/office/officeart/2008/layout/VerticalCurvedList"/>
    <dgm:cxn modelId="{5C428839-F302-4452-A97A-C2634AB7337E}" type="presParOf" srcId="{F5D2FCED-6790-46AE-A7C0-1448D8646908}" destId="{56E90B5A-5E56-4B6E-ACD5-71A7FEB0BE0A}" srcOrd="0" destOrd="0" presId="urn:microsoft.com/office/officeart/2008/layout/VerticalCurvedList"/>
    <dgm:cxn modelId="{1583780D-C6D0-4AF9-8237-AA343729998F}" type="presParOf" srcId="{F5D2FCED-6790-46AE-A7C0-1448D8646908}" destId="{E1806D89-5257-48D3-B8AA-86F36EB8A2C3}" srcOrd="1" destOrd="0" presId="urn:microsoft.com/office/officeart/2008/layout/VerticalCurvedList"/>
    <dgm:cxn modelId="{411084FA-4ACA-493C-A8E0-2FEF1A1538B1}" type="presParOf" srcId="{F5D2FCED-6790-46AE-A7C0-1448D8646908}" destId="{1EFAF211-38AB-422E-84F9-6BF89D908D48}" srcOrd="2" destOrd="0" presId="urn:microsoft.com/office/officeart/2008/layout/VerticalCurvedList"/>
    <dgm:cxn modelId="{051050C1-AB3C-4568-94ED-EA5790CC406E}" type="presParOf" srcId="{F5D2FCED-6790-46AE-A7C0-1448D8646908}" destId="{9FAC8117-CD26-4997-A2A2-0BFADA8D4A39}" srcOrd="3" destOrd="0" presId="urn:microsoft.com/office/officeart/2008/layout/VerticalCurvedList"/>
    <dgm:cxn modelId="{19EFC8DB-8A77-4235-9E29-9B3BF2DB1D31}" type="presParOf" srcId="{169DE9FB-A392-43AC-A266-BE4B897AF135}" destId="{FC7DEAE0-F801-4391-BDA0-4416EACD3D60}" srcOrd="1" destOrd="0" presId="urn:microsoft.com/office/officeart/2008/layout/VerticalCurvedList"/>
    <dgm:cxn modelId="{BC459439-5B89-4BF3-9FD2-FD5D6F4F9418}" type="presParOf" srcId="{169DE9FB-A392-43AC-A266-BE4B897AF135}" destId="{B051A049-9F4B-4198-869F-A61DD1A9471C}" srcOrd="2" destOrd="0" presId="urn:microsoft.com/office/officeart/2008/layout/VerticalCurvedList"/>
    <dgm:cxn modelId="{D2E85ADD-46AB-42EB-8CF0-C986A4A04BC9}" type="presParOf" srcId="{B051A049-9F4B-4198-869F-A61DD1A9471C}" destId="{FB05703C-E696-4349-844E-066ABE705532}" srcOrd="0" destOrd="0" presId="urn:microsoft.com/office/officeart/2008/layout/VerticalCurvedList"/>
    <dgm:cxn modelId="{0E926766-3E83-4049-B9FF-0110F328B7C0}" type="presParOf" srcId="{169DE9FB-A392-43AC-A266-BE4B897AF135}" destId="{33085BCE-2644-4905-BDA1-E54B57443337}" srcOrd="3" destOrd="0" presId="urn:microsoft.com/office/officeart/2008/layout/VerticalCurvedList"/>
    <dgm:cxn modelId="{80D47AE5-8097-42D0-9129-F116F07582EB}" type="presParOf" srcId="{169DE9FB-A392-43AC-A266-BE4B897AF135}" destId="{6D310B4A-5894-4C8C-A4E2-BFF7A60F2097}" srcOrd="4" destOrd="0" presId="urn:microsoft.com/office/officeart/2008/layout/VerticalCurvedList"/>
    <dgm:cxn modelId="{0E97497E-F143-41F2-9908-FB2122A12039}" type="presParOf" srcId="{6D310B4A-5894-4C8C-A4E2-BFF7A60F2097}" destId="{5B2742D9-5A55-4C00-8DDC-38F81818FD35}" srcOrd="0" destOrd="0" presId="urn:microsoft.com/office/officeart/2008/layout/VerticalCurvedList"/>
    <dgm:cxn modelId="{3AD9D793-90C1-46C3-A8D4-B456E754C1D6}" type="presParOf" srcId="{169DE9FB-A392-43AC-A266-BE4B897AF135}" destId="{DCB63479-3398-4576-93AC-AAA5C01D57EA}" srcOrd="5" destOrd="0" presId="urn:microsoft.com/office/officeart/2008/layout/VerticalCurvedList"/>
    <dgm:cxn modelId="{56561411-0CC6-432D-9E40-13EE67D0B57D}" type="presParOf" srcId="{169DE9FB-A392-43AC-A266-BE4B897AF135}" destId="{6BA90293-5236-4B67-A21D-C0EDB2E9CCF4}" srcOrd="6" destOrd="0" presId="urn:microsoft.com/office/officeart/2008/layout/VerticalCurvedList"/>
    <dgm:cxn modelId="{7E3C91D4-E779-448E-8DD8-8CA9A5CF2B4A}" type="presParOf" srcId="{6BA90293-5236-4B67-A21D-C0EDB2E9CCF4}" destId="{8CABFC65-C72E-449A-81C0-0F2080D34AF3}" srcOrd="0" destOrd="0" presId="urn:microsoft.com/office/officeart/2008/layout/VerticalCurvedList"/>
    <dgm:cxn modelId="{545C01C2-A20A-43E9-BF63-E378F993753F}" type="presParOf" srcId="{169DE9FB-A392-43AC-A266-BE4B897AF135}" destId="{8FD3A648-BDAB-464B-B340-1F3B5DD61EB3}" srcOrd="7" destOrd="0" presId="urn:microsoft.com/office/officeart/2008/layout/VerticalCurvedList"/>
    <dgm:cxn modelId="{960BC389-117D-4B2C-8A66-F7A98D9C9C42}" type="presParOf" srcId="{169DE9FB-A392-43AC-A266-BE4B897AF135}" destId="{9E869A18-6C71-4234-AA4C-029CA2AF81CC}" srcOrd="8" destOrd="0" presId="urn:microsoft.com/office/officeart/2008/layout/VerticalCurvedList"/>
    <dgm:cxn modelId="{EDF1004D-9CDE-4C59-AB95-CC643B629B73}" type="presParOf" srcId="{9E869A18-6C71-4234-AA4C-029CA2AF81CC}" destId="{F5A98AF4-68BD-4673-8CA8-2172597CEC4E}" srcOrd="0" destOrd="0" presId="urn:microsoft.com/office/officeart/2008/layout/VerticalCurvedList"/>
    <dgm:cxn modelId="{19CE4A94-D736-432B-A6FF-B3BB323A722A}" type="presParOf" srcId="{169DE9FB-A392-43AC-A266-BE4B897AF135}" destId="{7E9FA2BD-47A1-424E-8DFD-120057D4F123}" srcOrd="9" destOrd="0" presId="urn:microsoft.com/office/officeart/2008/layout/VerticalCurvedList"/>
    <dgm:cxn modelId="{188DB9A3-0E85-4CCF-B6BF-3B0D8FE26073}" type="presParOf" srcId="{169DE9FB-A392-43AC-A266-BE4B897AF135}" destId="{9F3A998C-DB90-4659-9D9E-D317EB83B40A}" srcOrd="10" destOrd="0" presId="urn:microsoft.com/office/officeart/2008/layout/VerticalCurvedList"/>
    <dgm:cxn modelId="{25644F7F-7F17-42F5-8534-F26BB61C8445}" type="presParOf" srcId="{9F3A998C-DB90-4659-9D9E-D317EB83B40A}" destId="{484DC622-183E-4351-AACD-C24B8B3A0252}" srcOrd="0" destOrd="0" presId="urn:microsoft.com/office/officeart/2008/layout/VerticalCurvedList"/>
    <dgm:cxn modelId="{F053880E-3DD2-4CD9-94D1-EF33E98EE178}" type="presParOf" srcId="{169DE9FB-A392-43AC-A266-BE4B897AF135}" destId="{D29F0124-D9D6-478F-AC46-CBC29F696A48}" srcOrd="11" destOrd="0" presId="urn:microsoft.com/office/officeart/2008/layout/VerticalCurvedList"/>
    <dgm:cxn modelId="{3119D00E-9415-45A9-977F-372BEF124E6D}" type="presParOf" srcId="{169DE9FB-A392-43AC-A266-BE4B897AF135}" destId="{0634A4D3-3BD8-48AB-BF3E-1459CF2B0A63}" srcOrd="12" destOrd="0" presId="urn:microsoft.com/office/officeart/2008/layout/VerticalCurvedList"/>
    <dgm:cxn modelId="{A5580202-31E0-4C8F-A514-B30B564DAF37}" type="presParOf" srcId="{0634A4D3-3BD8-48AB-BF3E-1459CF2B0A63}" destId="{0A4952E3-D557-4EA9-8A26-6E2E22DFA9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3F662D-0A5B-490B-9594-D49E38D87BAB}">
      <dsp:nvSpPr>
        <dsp:cNvPr id="0" name=""/>
        <dsp:cNvSpPr/>
      </dsp:nvSpPr>
      <dsp:spPr>
        <a:xfrm>
          <a:off x="4154528" y="3269083"/>
          <a:ext cx="551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996" y="457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16727" y="3301003"/>
        <a:ext cx="27599" cy="27599"/>
      </dsp:txXfrm>
    </dsp:sp>
    <dsp:sp modelId="{61C5CFFC-EE74-4AFB-8CB0-0236D509DB64}">
      <dsp:nvSpPr>
        <dsp:cNvPr id="0" name=""/>
        <dsp:cNvSpPr/>
      </dsp:nvSpPr>
      <dsp:spPr>
        <a:xfrm>
          <a:off x="842550" y="2262981"/>
          <a:ext cx="551996" cy="1051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998" y="0"/>
              </a:lnTo>
              <a:lnTo>
                <a:pt x="275998" y="1051822"/>
              </a:lnTo>
              <a:lnTo>
                <a:pt x="551996" y="10518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88852" y="2759195"/>
        <a:ext cx="59393" cy="59393"/>
      </dsp:txXfrm>
    </dsp:sp>
    <dsp:sp modelId="{C9E8C2CE-6A65-4269-AB67-77F5FD478F58}">
      <dsp:nvSpPr>
        <dsp:cNvPr id="0" name=""/>
        <dsp:cNvSpPr/>
      </dsp:nvSpPr>
      <dsp:spPr>
        <a:xfrm>
          <a:off x="4154528" y="2217261"/>
          <a:ext cx="551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996" y="457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16727" y="2249181"/>
        <a:ext cx="27599" cy="27599"/>
      </dsp:txXfrm>
    </dsp:sp>
    <dsp:sp modelId="{13DB54AF-3C51-4E0C-9A28-B24DBD7E64E9}">
      <dsp:nvSpPr>
        <dsp:cNvPr id="0" name=""/>
        <dsp:cNvSpPr/>
      </dsp:nvSpPr>
      <dsp:spPr>
        <a:xfrm>
          <a:off x="842550" y="2217261"/>
          <a:ext cx="551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996" y="457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04749" y="2249181"/>
        <a:ext cx="27599" cy="27599"/>
      </dsp:txXfrm>
    </dsp:sp>
    <dsp:sp modelId="{4D3DDD61-DF20-4C24-B987-52E3ECF1B9B9}">
      <dsp:nvSpPr>
        <dsp:cNvPr id="0" name=""/>
        <dsp:cNvSpPr/>
      </dsp:nvSpPr>
      <dsp:spPr>
        <a:xfrm>
          <a:off x="4154528" y="1165439"/>
          <a:ext cx="551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996" y="457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16727" y="1197359"/>
        <a:ext cx="27599" cy="27599"/>
      </dsp:txXfrm>
    </dsp:sp>
    <dsp:sp modelId="{85FBB164-6AA2-4ECF-9A0C-38CBF5BABEAC}">
      <dsp:nvSpPr>
        <dsp:cNvPr id="0" name=""/>
        <dsp:cNvSpPr/>
      </dsp:nvSpPr>
      <dsp:spPr>
        <a:xfrm>
          <a:off x="842550" y="1211159"/>
          <a:ext cx="551996" cy="1051822"/>
        </a:xfrm>
        <a:custGeom>
          <a:avLst/>
          <a:gdLst/>
          <a:ahLst/>
          <a:cxnLst/>
          <a:rect l="0" t="0" r="0" b="0"/>
          <a:pathLst>
            <a:path>
              <a:moveTo>
                <a:pt x="0" y="1051822"/>
              </a:moveTo>
              <a:lnTo>
                <a:pt x="275998" y="1051822"/>
              </a:lnTo>
              <a:lnTo>
                <a:pt x="275998" y="0"/>
              </a:lnTo>
              <a:lnTo>
                <a:pt x="55199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88852" y="1707373"/>
        <a:ext cx="59393" cy="59393"/>
      </dsp:txXfrm>
    </dsp:sp>
    <dsp:sp modelId="{EAA1C464-7343-4FCA-BFBD-132D15FC3224}">
      <dsp:nvSpPr>
        <dsp:cNvPr id="0" name=""/>
        <dsp:cNvSpPr/>
      </dsp:nvSpPr>
      <dsp:spPr>
        <a:xfrm rot="16200000">
          <a:off x="-1792540" y="1842252"/>
          <a:ext cx="4428725" cy="841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Теплоэнергетическая система</a:t>
          </a:r>
          <a:endParaRPr lang="ru-RU" sz="3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-1792540" y="1842252"/>
        <a:ext cx="4428725" cy="841457"/>
      </dsp:txXfrm>
    </dsp:sp>
    <dsp:sp modelId="{D91893EF-F8EE-43C2-BFC4-CA61E3E9700C}">
      <dsp:nvSpPr>
        <dsp:cNvPr id="0" name=""/>
        <dsp:cNvSpPr/>
      </dsp:nvSpPr>
      <dsp:spPr>
        <a:xfrm>
          <a:off x="1394547" y="790430"/>
          <a:ext cx="2759981" cy="841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КОТЕЛЬНАЯ</a:t>
          </a:r>
          <a:endParaRPr lang="ru-RU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4547" y="790430"/>
        <a:ext cx="2759981" cy="841457"/>
      </dsp:txXfrm>
    </dsp:sp>
    <dsp:sp modelId="{BA470FE3-5E30-420A-9F04-5DA77F37E3C0}">
      <dsp:nvSpPr>
        <dsp:cNvPr id="0" name=""/>
        <dsp:cNvSpPr/>
      </dsp:nvSpPr>
      <dsp:spPr>
        <a:xfrm>
          <a:off x="4706525" y="790430"/>
          <a:ext cx="2759981" cy="841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Производство тепловой энергии</a:t>
          </a:r>
          <a:endParaRPr lang="ru-RU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06525" y="790430"/>
        <a:ext cx="2759981" cy="841457"/>
      </dsp:txXfrm>
    </dsp:sp>
    <dsp:sp modelId="{AE768B38-9704-4791-95D3-B01059EE2E91}">
      <dsp:nvSpPr>
        <dsp:cNvPr id="0" name=""/>
        <dsp:cNvSpPr/>
      </dsp:nvSpPr>
      <dsp:spPr>
        <a:xfrm>
          <a:off x="1394547" y="1842252"/>
          <a:ext cx="2759981" cy="841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ТРУБОПРОВОД</a:t>
          </a:r>
          <a:endParaRPr lang="ru-RU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4547" y="1842252"/>
        <a:ext cx="2759981" cy="841457"/>
      </dsp:txXfrm>
    </dsp:sp>
    <dsp:sp modelId="{D02812B2-07B7-4734-93B6-9F1BC23FABEE}">
      <dsp:nvSpPr>
        <dsp:cNvPr id="0" name=""/>
        <dsp:cNvSpPr/>
      </dsp:nvSpPr>
      <dsp:spPr>
        <a:xfrm>
          <a:off x="4706525" y="1842252"/>
          <a:ext cx="2759981" cy="841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Перемещение тепла потребителю</a:t>
          </a:r>
          <a:endParaRPr lang="ru-RU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06525" y="1842252"/>
        <a:ext cx="2759981" cy="841457"/>
      </dsp:txXfrm>
    </dsp:sp>
    <dsp:sp modelId="{439A0135-C2E7-49D6-9F2B-7C071F36DF55}">
      <dsp:nvSpPr>
        <dsp:cNvPr id="0" name=""/>
        <dsp:cNvSpPr/>
      </dsp:nvSpPr>
      <dsp:spPr>
        <a:xfrm>
          <a:off x="1394547" y="2894074"/>
          <a:ext cx="2759981" cy="841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ОТАПЛИВАЕМЫЙ ОБЪЕКТ</a:t>
          </a:r>
          <a:endParaRPr lang="ru-RU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4547" y="2894074"/>
        <a:ext cx="2759981" cy="841457"/>
      </dsp:txXfrm>
    </dsp:sp>
    <dsp:sp modelId="{B7D06B61-3194-4A9F-A9B7-810B0A36B26A}">
      <dsp:nvSpPr>
        <dsp:cNvPr id="0" name=""/>
        <dsp:cNvSpPr/>
      </dsp:nvSpPr>
      <dsp:spPr>
        <a:xfrm>
          <a:off x="4706525" y="2894074"/>
          <a:ext cx="2759981" cy="841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Потребление тепловой энергии</a:t>
          </a:r>
          <a:endParaRPr lang="ru-RU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06525" y="2894074"/>
        <a:ext cx="2759981" cy="8414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197242-2D6E-48F0-B1A4-0ED45D020293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53CA4-B287-4622-9E78-D50A4E3F0594}">
      <dsp:nvSpPr>
        <dsp:cNvPr id="0" name=""/>
        <dsp:cNvSpPr/>
      </dsp:nvSpPr>
      <dsp:spPr>
        <a:xfrm>
          <a:off x="628203" y="452596"/>
          <a:ext cx="7374234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Уход газа и недожег топливного материала (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rPr>
            <a:t>18%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);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8203" y="452596"/>
        <a:ext cx="7374234" cy="905192"/>
      </dsp:txXfrm>
    </dsp:sp>
    <dsp:sp modelId="{573B95C3-7286-4FF5-BACB-61CCB5BADACA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F383AD-76D5-49BC-975C-9ED8E9FC23FC}">
      <dsp:nvSpPr>
        <dsp:cNvPr id="0" name=""/>
        <dsp:cNvSpPr/>
      </dsp:nvSpPr>
      <dsp:spPr>
        <a:xfrm>
          <a:off x="957241" y="1810385"/>
          <a:ext cx="7045196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Потери через обмуровки котлов (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rPr>
            <a:t>4%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);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241" y="1810385"/>
        <a:ext cx="7045196" cy="905192"/>
      </dsp:txXfrm>
    </dsp:sp>
    <dsp:sp modelId="{EC52DE25-3E38-498B-ACFF-F1A796D4D1A8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50A3F9-5DD6-4D86-95A6-DF9821709D93}">
      <dsp:nvSpPr>
        <dsp:cNvPr id="0" name=""/>
        <dsp:cNvSpPr/>
      </dsp:nvSpPr>
      <dsp:spPr>
        <a:xfrm>
          <a:off x="628203" y="3168174"/>
          <a:ext cx="7374234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Внутренние нужды котельной (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rPr>
            <a:t>3%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).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8203" y="3168174"/>
        <a:ext cx="7374234" cy="905192"/>
      </dsp:txXfrm>
    </dsp:sp>
    <dsp:sp modelId="{ABC874EC-B1E6-483F-B2E4-82C28128524F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AACF0E-482D-4EA9-9997-36C681B25AD2}">
      <dsp:nvSpPr>
        <dsp:cNvPr id="0" name=""/>
        <dsp:cNvSpPr/>
      </dsp:nvSpPr>
      <dsp:spPr>
        <a:xfrm>
          <a:off x="-4722024" y="-723820"/>
          <a:ext cx="5624501" cy="5624501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422B1-EA61-4B95-A90D-944948AF4F2B}">
      <dsp:nvSpPr>
        <dsp:cNvPr id="0" name=""/>
        <dsp:cNvSpPr/>
      </dsp:nvSpPr>
      <dsp:spPr>
        <a:xfrm>
          <a:off x="472656" y="321117"/>
          <a:ext cx="7967318" cy="642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00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Происходит перерасход электроэнергии при использовании отечественных сетевых насосов;</a:t>
          </a:r>
          <a:endParaRPr lang="ru-RU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2656" y="321117"/>
        <a:ext cx="7967318" cy="642568"/>
      </dsp:txXfrm>
    </dsp:sp>
    <dsp:sp modelId="{9135FF7B-1F91-430C-B613-B3AA4F1F544A}">
      <dsp:nvSpPr>
        <dsp:cNvPr id="0" name=""/>
        <dsp:cNvSpPr/>
      </dsp:nvSpPr>
      <dsp:spPr>
        <a:xfrm>
          <a:off x="71051" y="240796"/>
          <a:ext cx="803210" cy="8032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09A735-74F6-4F22-950E-C938FCBEEA55}">
      <dsp:nvSpPr>
        <dsp:cNvPr id="0" name=""/>
        <dsp:cNvSpPr/>
      </dsp:nvSpPr>
      <dsp:spPr>
        <a:xfrm>
          <a:off x="841056" y="1285136"/>
          <a:ext cx="7598918" cy="642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00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Теплоизоляция трубопроводов не достаточно качественна;</a:t>
          </a:r>
          <a:endParaRPr lang="ru-RU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1056" y="1285136"/>
        <a:ext cx="7598918" cy="642568"/>
      </dsp:txXfrm>
    </dsp:sp>
    <dsp:sp modelId="{9761D44A-6F7C-4A18-9577-53CA4653E3BD}">
      <dsp:nvSpPr>
        <dsp:cNvPr id="0" name=""/>
        <dsp:cNvSpPr/>
      </dsp:nvSpPr>
      <dsp:spPr>
        <a:xfrm>
          <a:off x="439450" y="1204815"/>
          <a:ext cx="803210" cy="8032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8EDA59-0B97-4823-B523-5FD3BD075F19}">
      <dsp:nvSpPr>
        <dsp:cNvPr id="0" name=""/>
        <dsp:cNvSpPr/>
      </dsp:nvSpPr>
      <dsp:spPr>
        <a:xfrm>
          <a:off x="841056" y="2249156"/>
          <a:ext cx="7598918" cy="642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00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Объекты, подключенные к теплотрассе не правильно </a:t>
          </a:r>
          <a:r>
            <a:rPr lang="ru-RU" sz="20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шайбированы</a:t>
          </a: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</a:t>
          </a:r>
          <a:endParaRPr lang="ru-RU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1056" y="2249156"/>
        <a:ext cx="7598918" cy="642568"/>
      </dsp:txXfrm>
    </dsp:sp>
    <dsp:sp modelId="{5A4F27E8-0F2B-4B57-A9E9-61C0D246F938}">
      <dsp:nvSpPr>
        <dsp:cNvPr id="0" name=""/>
        <dsp:cNvSpPr/>
      </dsp:nvSpPr>
      <dsp:spPr>
        <a:xfrm>
          <a:off x="439450" y="2168835"/>
          <a:ext cx="803210" cy="8032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E9E180-8459-4585-BCB0-8E599060C11D}">
      <dsp:nvSpPr>
        <dsp:cNvPr id="0" name=""/>
        <dsp:cNvSpPr/>
      </dsp:nvSpPr>
      <dsp:spPr>
        <a:xfrm>
          <a:off x="472656" y="3213175"/>
          <a:ext cx="7967318" cy="642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00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Трубопровод горячего снабжения имеет не циркулярную, а тупиковую схему.</a:t>
          </a:r>
          <a:endParaRPr lang="ru-RU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2656" y="3213175"/>
        <a:ext cx="7967318" cy="642568"/>
      </dsp:txXfrm>
    </dsp:sp>
    <dsp:sp modelId="{FC5431BC-634F-4FA7-9101-72700273A8D3}">
      <dsp:nvSpPr>
        <dsp:cNvPr id="0" name=""/>
        <dsp:cNvSpPr/>
      </dsp:nvSpPr>
      <dsp:spPr>
        <a:xfrm>
          <a:off x="71051" y="3132854"/>
          <a:ext cx="803210" cy="8032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F79369-3BBF-46CF-BA19-D4EA29F31E69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8C9C5-BC76-4644-94C8-BE8052723EE0}">
      <dsp:nvSpPr>
        <dsp:cNvPr id="0" name=""/>
        <dsp:cNvSpPr/>
      </dsp:nvSpPr>
      <dsp:spPr>
        <a:xfrm>
          <a:off x="628203" y="452596"/>
          <a:ext cx="6776938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Внутренняя тепловая схема отопления организована неграмотно (</a:t>
          </a:r>
          <a:r>
            <a:rPr lang="ru-RU" sz="2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rPr>
            <a:t>15%</a:t>
          </a:r>
          <a:r>
            <a:rPr lang="ru-RU" sz="2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);</a:t>
          </a:r>
          <a:endParaRPr lang="ru-RU" sz="23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8203" y="452596"/>
        <a:ext cx="6776938" cy="905192"/>
      </dsp:txXfrm>
    </dsp:sp>
    <dsp:sp modelId="{82281EA2-D707-4F18-84E7-CF6CD2DAFF5A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5F6A0A-5B31-483C-A294-90595FE2DFC1}">
      <dsp:nvSpPr>
        <dsp:cNvPr id="0" name=""/>
        <dsp:cNvSpPr/>
      </dsp:nvSpPr>
      <dsp:spPr>
        <a:xfrm>
          <a:off x="957241" y="1810385"/>
          <a:ext cx="6447900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отопления не соответствует текущим условиям погоды (</a:t>
          </a:r>
          <a:r>
            <a:rPr lang="ru-RU" sz="2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rPr>
            <a:t>20%</a:t>
          </a:r>
          <a:r>
            <a:rPr lang="ru-RU" sz="2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);</a:t>
          </a:r>
          <a:endParaRPr lang="ru-RU" sz="23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241" y="1810385"/>
        <a:ext cx="6447900" cy="905192"/>
      </dsp:txXfrm>
    </dsp:sp>
    <dsp:sp modelId="{368B383E-0746-471D-9465-00DFFAFBE516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BCDDF4-1306-4563-AAB6-90D3615FC21E}">
      <dsp:nvSpPr>
        <dsp:cNvPr id="0" name=""/>
        <dsp:cNvSpPr/>
      </dsp:nvSpPr>
      <dsp:spPr>
        <a:xfrm>
          <a:off x="628203" y="3168174"/>
          <a:ext cx="6776938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Объект теплопотребления не обеспечен приборами учета расхода тепла.</a:t>
          </a:r>
          <a:endParaRPr lang="ru-RU" sz="23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8203" y="3168174"/>
        <a:ext cx="6776938" cy="905192"/>
      </dsp:txXfrm>
    </dsp:sp>
    <dsp:sp modelId="{A31310BB-16C0-44C1-AEAC-BA4470FFDE06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806D89-5257-48D3-B8AA-86F36EB8A2C3}">
      <dsp:nvSpPr>
        <dsp:cNvPr id="0" name=""/>
        <dsp:cNvSpPr/>
      </dsp:nvSpPr>
      <dsp:spPr>
        <a:xfrm>
          <a:off x="-5650086" y="-864910"/>
          <a:ext cx="6726972" cy="672697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DEAE0-F801-4391-BDA0-4416EACD3D60}">
      <dsp:nvSpPr>
        <dsp:cNvPr id="0" name=""/>
        <dsp:cNvSpPr/>
      </dsp:nvSpPr>
      <dsp:spPr>
        <a:xfrm>
          <a:off x="401306" y="263150"/>
          <a:ext cx="8097720" cy="52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5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Применение тепловой изоляции с высокими теплоизоляционными свойствами;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1306" y="263150"/>
        <a:ext cx="8097720" cy="526100"/>
      </dsp:txXfrm>
    </dsp:sp>
    <dsp:sp modelId="{FB05703C-E696-4349-844E-066ABE705532}">
      <dsp:nvSpPr>
        <dsp:cNvPr id="0" name=""/>
        <dsp:cNvSpPr/>
      </dsp:nvSpPr>
      <dsp:spPr>
        <a:xfrm>
          <a:off x="72494" y="197387"/>
          <a:ext cx="657625" cy="6576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085BCE-2644-4905-BDA1-E54B57443337}">
      <dsp:nvSpPr>
        <dsp:cNvPr id="0" name=""/>
        <dsp:cNvSpPr/>
      </dsp:nvSpPr>
      <dsp:spPr>
        <a:xfrm>
          <a:off x="834060" y="1052200"/>
          <a:ext cx="7664967" cy="52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5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Понижение уровня температуры теплоносителя без ущерба для потребителя;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34060" y="1052200"/>
        <a:ext cx="7664967" cy="526100"/>
      </dsp:txXfrm>
    </dsp:sp>
    <dsp:sp modelId="{5B2742D9-5A55-4C00-8DDC-38F81818FD35}">
      <dsp:nvSpPr>
        <dsp:cNvPr id="0" name=""/>
        <dsp:cNvSpPr/>
      </dsp:nvSpPr>
      <dsp:spPr>
        <a:xfrm>
          <a:off x="505247" y="986437"/>
          <a:ext cx="657625" cy="6576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B63479-3398-4576-93AC-AAA5C01D57EA}">
      <dsp:nvSpPr>
        <dsp:cNvPr id="0" name=""/>
        <dsp:cNvSpPr/>
      </dsp:nvSpPr>
      <dsp:spPr>
        <a:xfrm>
          <a:off x="1031947" y="1841250"/>
          <a:ext cx="7467079" cy="52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5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Замена, при возможности, технологического пара горячей водой;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31947" y="1841250"/>
        <a:ext cx="7467079" cy="526100"/>
      </dsp:txXfrm>
    </dsp:sp>
    <dsp:sp modelId="{8CABFC65-C72E-449A-81C0-0F2080D34AF3}">
      <dsp:nvSpPr>
        <dsp:cNvPr id="0" name=""/>
        <dsp:cNvSpPr/>
      </dsp:nvSpPr>
      <dsp:spPr>
        <a:xfrm>
          <a:off x="703134" y="1775488"/>
          <a:ext cx="657625" cy="6576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D3A648-BDAB-464B-B340-1F3B5DD61EB3}">
      <dsp:nvSpPr>
        <dsp:cNvPr id="0" name=""/>
        <dsp:cNvSpPr/>
      </dsp:nvSpPr>
      <dsp:spPr>
        <a:xfrm>
          <a:off x="1031947" y="2629801"/>
          <a:ext cx="7467079" cy="52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5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Использование местных систем теплоснабжения и локального обогрева;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31947" y="2629801"/>
        <a:ext cx="7467079" cy="526100"/>
      </dsp:txXfrm>
    </dsp:sp>
    <dsp:sp modelId="{F5A98AF4-68BD-4673-8CA8-2172597CEC4E}">
      <dsp:nvSpPr>
        <dsp:cNvPr id="0" name=""/>
        <dsp:cNvSpPr/>
      </dsp:nvSpPr>
      <dsp:spPr>
        <a:xfrm>
          <a:off x="703134" y="2564038"/>
          <a:ext cx="657625" cy="6576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9FA2BD-47A1-424E-8DFD-120057D4F123}">
      <dsp:nvSpPr>
        <dsp:cNvPr id="0" name=""/>
        <dsp:cNvSpPr/>
      </dsp:nvSpPr>
      <dsp:spPr>
        <a:xfrm>
          <a:off x="834060" y="3418851"/>
          <a:ext cx="7664967" cy="52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5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Своевременное удаление конденсата из паропроводов;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34060" y="3418851"/>
        <a:ext cx="7664967" cy="526100"/>
      </dsp:txXfrm>
    </dsp:sp>
    <dsp:sp modelId="{484DC622-183E-4351-AACD-C24B8B3A0252}">
      <dsp:nvSpPr>
        <dsp:cNvPr id="0" name=""/>
        <dsp:cNvSpPr/>
      </dsp:nvSpPr>
      <dsp:spPr>
        <a:xfrm>
          <a:off x="505247" y="3353088"/>
          <a:ext cx="657625" cy="6576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9F0124-D9D6-478F-AC46-CBC29F696A48}">
      <dsp:nvSpPr>
        <dsp:cNvPr id="0" name=""/>
        <dsp:cNvSpPr/>
      </dsp:nvSpPr>
      <dsp:spPr>
        <a:xfrm>
          <a:off x="401306" y="4207901"/>
          <a:ext cx="8097720" cy="526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5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Ликвидация </a:t>
          </a:r>
          <a:r>
            <a:rPr lang="ru-RU" sz="16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утечек теплоносителя.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1306" y="4207901"/>
        <a:ext cx="8097720" cy="526100"/>
      </dsp:txXfrm>
    </dsp:sp>
    <dsp:sp modelId="{0A4952E3-D557-4EA9-8A26-6E2E22DFA91F}">
      <dsp:nvSpPr>
        <dsp:cNvPr id="0" name=""/>
        <dsp:cNvSpPr/>
      </dsp:nvSpPr>
      <dsp:spPr>
        <a:xfrm>
          <a:off x="72494" y="4142139"/>
          <a:ext cx="657625" cy="6576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2987BA5-01F8-4C26-B04D-FD99AB6E57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3CB209-B129-4D91-9E16-8C1B0C75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6480048" cy="2736304"/>
          </a:xfrm>
        </p:spPr>
        <p:txBody>
          <a:bodyPr>
            <a:normAutofit/>
          </a:bodyPr>
          <a:lstStyle/>
          <a:p>
            <a:r>
              <a:rPr lang="ru-RU" dirty="0" smtClean="0"/>
              <a:t>Потери тепла при транспортировке</a:t>
            </a:r>
            <a:br>
              <a:rPr lang="ru-RU" dirty="0" smtClean="0"/>
            </a:br>
            <a:r>
              <a:rPr lang="ru-RU" dirty="0" smtClean="0"/>
              <a:t>теплоносителей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6480048" cy="1752600"/>
          </a:xfrm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816432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теплоэнергетической системы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1820847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606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A1C464-7343-4FCA-BFBD-132D15FC3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EAA1C464-7343-4FCA-BFBD-132D15FC3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FBB164-6AA2-4ECF-9A0C-38CBF5BAB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5FBB164-6AA2-4ECF-9A0C-38CBF5BAB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1893EF-F8EE-43C2-BFC4-CA61E3E97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D91893EF-F8EE-43C2-BFC4-CA61E3E970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3DDD61-DF20-4C24-B987-52E3ECF1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4D3DDD61-DF20-4C24-B987-52E3ECF1B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70FE3-5E30-420A-9F04-5DA77F37E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BA470FE3-5E30-420A-9F04-5DA77F37E3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DB54AF-3C51-4E0C-9A28-B24DBD7E6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13DB54AF-3C51-4E0C-9A28-B24DBD7E64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768B38-9704-4791-95D3-B01059EE2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AE768B38-9704-4791-95D3-B01059EE2E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E8C2CE-6A65-4269-AB67-77F5FD478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C9E8C2CE-6A65-4269-AB67-77F5FD478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2812B2-07B7-4734-93B6-9F1BC23FA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D02812B2-07B7-4734-93B6-9F1BC23FA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C5CFFC-EE74-4AFB-8CB0-0236D509D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61C5CFFC-EE74-4AFB-8CB0-0236D509D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9A0135-C2E7-49D6-9F2B-7C071F36D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439A0135-C2E7-49D6-9F2B-7C071F36DF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3F662D-0A5B-490B-9594-D49E38D87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A23F662D-0A5B-490B-9594-D49E38D87B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D06B61-3194-4A9F-A9B7-810B0A36B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B7D06B61-3194-4A9F-A9B7-810B0A36B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Потери тепла на участке котельной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2704379"/>
              </p:ext>
            </p:extLst>
          </p:nvPr>
        </p:nvGraphicFramePr>
        <p:xfrm>
          <a:off x="251520" y="1600200"/>
          <a:ext cx="80648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1965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197242-2D6E-48F0-B1A4-0ED45D020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87197242-2D6E-48F0-B1A4-0ED45D0202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3B95C3-7286-4FF5-BACB-61CCB5BAD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573B95C3-7286-4FF5-BACB-61CCB5BAD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353CA4-B287-4622-9E78-D50A4E3F0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AB353CA4-B287-4622-9E78-D50A4E3F05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52DE25-3E38-498B-ACFF-F1A796D4D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EC52DE25-3E38-498B-ACFF-F1A796D4D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F383AD-76D5-49BC-975C-9ED8E9FC2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EDF383AD-76D5-49BC-975C-9ED8E9FC23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C874EC-B1E6-483F-B2E4-82C281285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ABC874EC-B1E6-483F-B2E4-82C281285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50A3F9-5DD6-4D86-95A6-DF9821709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5F50A3F9-5DD6-4D86-95A6-DF9821709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участке транспортировки потери не должны превышать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7%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но потенциально могут составлять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25%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если: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2210263"/>
              </p:ext>
            </p:extLst>
          </p:nvPr>
        </p:nvGraphicFramePr>
        <p:xfrm>
          <a:off x="179512" y="2276474"/>
          <a:ext cx="8496944" cy="4176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3942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AACF0E-482D-4EA9-9997-36C681B25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DEAACF0E-482D-4EA9-9997-36C681B25A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5FF7B-1F91-430C-B613-B3AA4F1F5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9135FF7B-1F91-430C-B613-B3AA4F1F54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E422B1-EA61-4B95-A90D-944948AF4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A8E422B1-EA61-4B95-A90D-944948AF4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61D44A-6F7C-4A18-9577-53CA4653E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9761D44A-6F7C-4A18-9577-53CA4653E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09A735-74F6-4F22-950E-C938FCBEE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4109A735-74F6-4F22-950E-C938FCBEEA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4F27E8-0F2B-4B57-A9E9-61C0D246F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5A4F27E8-0F2B-4B57-A9E9-61C0D246F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8EDA59-0B97-4823-B523-5FD3BD075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398EDA59-0B97-4823-B523-5FD3BD075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5431BC-634F-4FA7-9101-72700273A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FC5431BC-634F-4FA7-9101-72700273A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E9E180-8459-4585-BCB0-8E599060C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8DE9E180-8459-4585-BCB0-8E599060C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Потери объекта потребления могут доходить до 35%, если: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7734266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82818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F79369-3BBF-46CF-BA19-D4EA29F31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F6F79369-3BBF-46CF-BA19-D4EA29F31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281EA2-D707-4F18-84E7-CF6CD2DAF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82281EA2-D707-4F18-84E7-CF6CD2DAF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48C9C5-BC76-4644-94C8-BE8052723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5848C9C5-BC76-4644-94C8-BE8052723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8B383E-0746-471D-9465-00DFFAFBE5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368B383E-0746-471D-9465-00DFFAFBE5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5F6A0A-5B31-483C-A294-90595FE2D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E45F6A0A-5B31-483C-A294-90595FE2DF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1310BB-16C0-44C1-AEAC-BA4470FFD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A31310BB-16C0-44C1-AEAC-BA4470FFD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BCDDF4-1306-4563-AAB6-90D3615FC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F7BCDDF4-1306-4563-AAB6-90D3615FC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Процентное соотношение потерь тепловой энергии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847660"/>
              </p:ext>
            </p:extLst>
          </p:nvPr>
        </p:nvGraphicFramePr>
        <p:xfrm>
          <a:off x="457200" y="1600200"/>
          <a:ext cx="843528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92233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4261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Мероприятия по уменьшению потерь тепла в окружающую среду: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6020948"/>
              </p:ext>
            </p:extLst>
          </p:nvPr>
        </p:nvGraphicFramePr>
        <p:xfrm>
          <a:off x="179512" y="1600200"/>
          <a:ext cx="8568952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3958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806D89-5257-48D3-B8AA-86F36EB8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E1806D89-5257-48D3-B8AA-86F36EB8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05703C-E696-4349-844E-066ABE705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FB05703C-E696-4349-844E-066ABE705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DEAE0-F801-4391-BDA0-4416EACD3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FC7DEAE0-F801-4391-BDA0-4416EACD3D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2742D9-5A55-4C00-8DDC-38F81818F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5B2742D9-5A55-4C00-8DDC-38F81818F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085BCE-2644-4905-BDA1-E54B57443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33085BCE-2644-4905-BDA1-E54B57443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ABFC65-C72E-449A-81C0-0F2080D34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8CABFC65-C72E-449A-81C0-0F2080D34A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B63479-3398-4576-93AC-AAA5C01D5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DCB63479-3398-4576-93AC-AAA5C01D5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98AF4-68BD-4673-8CA8-2172597CE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F5A98AF4-68BD-4673-8CA8-2172597CE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D3A648-BDAB-464B-B340-1F3B5DD61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8FD3A648-BDAB-464B-B340-1F3B5DD61E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4DC622-183E-4351-AACD-C24B8B3A0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484DC622-183E-4351-AACD-C24B8B3A02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9FA2BD-47A1-424E-8DFD-120057D4F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7E9FA2BD-47A1-424E-8DFD-120057D4F1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4952E3-D557-4EA9-8A26-6E2E22DFA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0A4952E3-D557-4EA9-8A26-6E2E22DFA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F0124-D9D6-478F-AC46-CBC29F696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graphicEl>
                                              <a:dgm id="{D29F0124-D9D6-478F-AC46-CBC29F696A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Примеры энергосберегающей изоляции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57200" y="5301208"/>
            <a:ext cx="4258816" cy="1023392"/>
          </a:xfrm>
        </p:spPr>
        <p:txBody>
          <a:bodyPr>
            <a:normAutofit fontScale="92500"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из </a:t>
            </a:r>
            <a:r>
              <a:rPr lang="ru-RU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пенополиуретана</a:t>
            </a:r>
            <a:r>
              <a:rPr lang="ru-RU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в оболочке из оцинкованной стали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>
          <a:xfrm>
            <a:off x="4644008" y="5301208"/>
            <a:ext cx="4041775" cy="936104"/>
          </a:xfrm>
        </p:spPr>
        <p:txBody>
          <a:bodyPr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из </a:t>
            </a:r>
            <a:r>
              <a:rPr lang="ru-RU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пенополиуретана</a:t>
            </a:r>
            <a:r>
              <a:rPr lang="ru-RU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в полиэтиленовой оболочке</a:t>
            </a:r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772816"/>
            <a:ext cx="3647852" cy="28971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Объект 15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772816"/>
            <a:ext cx="3594576" cy="28920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2199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  <p:bldP spid="1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EE498BE5ADD1444AF39A1B46B481471" ma:contentTypeVersion="0" ma:contentTypeDescription="Создание документа." ma:contentTypeScope="" ma:versionID="ab17a891c3fea1077d9a88d2436d37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3645061-F679-49E1-AF74-ACF5BBA76115}"/>
</file>

<file path=customXml/itemProps2.xml><?xml version="1.0" encoding="utf-8"?>
<ds:datastoreItem xmlns:ds="http://schemas.openxmlformats.org/officeDocument/2006/customXml" ds:itemID="{B30788D1-A92D-4D27-969B-5FC86F39100B}"/>
</file>

<file path=customXml/itemProps3.xml><?xml version="1.0" encoding="utf-8"?>
<ds:datastoreItem xmlns:ds="http://schemas.openxmlformats.org/officeDocument/2006/customXml" ds:itemID="{E503CB6C-4173-4DE2-A2E3-5F1CA4A4635B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</TotalTime>
  <Words>218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Потери тепла при транспортировке теплоносителей</vt:lpstr>
      <vt:lpstr>Структура теплоэнергетической системы</vt:lpstr>
      <vt:lpstr>Потери тепла на участке котельной</vt:lpstr>
      <vt:lpstr>На участке транспортировки потери не должны превышать 7%, но потенциально могут составлять 25%, если:</vt:lpstr>
      <vt:lpstr>Потери объекта потребления могут доходить до 35%, если:</vt:lpstr>
      <vt:lpstr>Процентное соотношение потерь тепловой энергии</vt:lpstr>
      <vt:lpstr>Мероприятия по уменьшению потерь тепла в окружающую среду:</vt:lpstr>
      <vt:lpstr>Примеры энергосберегающей изоляции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Потери тепла при транспортировке</dc:title>
  <dc:creator>Вика</dc:creator>
  <cp:lastModifiedBy>ovdegtyareva</cp:lastModifiedBy>
  <cp:revision>13</cp:revision>
  <dcterms:created xsi:type="dcterms:W3CDTF">2013-02-25T14:40:07Z</dcterms:created>
  <dcterms:modified xsi:type="dcterms:W3CDTF">2013-05-31T09:16:39Z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0x0101002EE498BE5ADD1444AF39A1B46B481471</vt:lpwstr>
  </property>
</Properties>
</file>